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5" r:id="rId12"/>
    <p:sldId id="274" r:id="rId13"/>
    <p:sldId id="268" r:id="rId14"/>
    <p:sldId id="269" r:id="rId15"/>
    <p:sldId id="276" r:id="rId16"/>
    <p:sldId id="277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058F6-BBAD-4FAD-8FCD-112F80FAB72C}" type="doc">
      <dgm:prSet loTypeId="urn:microsoft.com/office/officeart/2005/8/layout/cycle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39AE317-31CB-4074-B866-19F5630CF0AC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পিতা</a:t>
          </a:r>
          <a:endParaRPr lang="en-US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FEFB9E-ABCA-42EC-8A17-6ADE3868B5B8}" type="parTrans" cxnId="{71F77A96-A0C7-4A19-A6CB-8C5B03AAF722}">
      <dgm:prSet/>
      <dgm:spPr/>
      <dgm:t>
        <a:bodyPr/>
        <a:lstStyle/>
        <a:p>
          <a:endParaRPr lang="en-US"/>
        </a:p>
      </dgm:t>
    </dgm:pt>
    <dgm:pt modelId="{1FBCD79E-8270-4C01-AB18-B0B6F514C7D5}" type="sibTrans" cxnId="{71F77A96-A0C7-4A19-A6CB-8C5B03AAF722}">
      <dgm:prSet/>
      <dgm:spPr/>
      <dgm:t>
        <a:bodyPr/>
        <a:lstStyle/>
        <a:p>
          <a:endParaRPr lang="en-US"/>
        </a:p>
      </dgm:t>
    </dgm:pt>
    <dgm:pt modelId="{32324B61-458A-4DF2-9002-F9EF4B3722C7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মাতা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D7CA77-D204-4DE4-89C4-4367440B1D1F}" type="parTrans" cxnId="{A342342F-4F62-4C28-8F20-6DA93F4A49D7}">
      <dgm:prSet/>
      <dgm:spPr/>
      <dgm:t>
        <a:bodyPr/>
        <a:lstStyle/>
        <a:p>
          <a:endParaRPr lang="en-US"/>
        </a:p>
      </dgm:t>
    </dgm:pt>
    <dgm:pt modelId="{07144EB0-2415-4A7F-ADA5-D2571407208C}" type="sibTrans" cxnId="{A342342F-4F62-4C28-8F20-6DA93F4A49D7}">
      <dgm:prSet/>
      <dgm:spPr/>
      <dgm:t>
        <a:bodyPr/>
        <a:lstStyle/>
        <a:p>
          <a:endParaRPr lang="en-US"/>
        </a:p>
      </dgm:t>
    </dgm:pt>
    <dgm:pt modelId="{3A3EE295-1C33-4D40-BBF8-CF1679B6D6AA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জ্যেষ্ঠ ভ্রাতা </a:t>
          </a:r>
          <a:endParaRPr lang="en-US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03ABFD-2977-42A3-81D3-2903B9356E4B}" type="parTrans" cxnId="{04B4E665-E683-4D06-A3E6-DF72D913770C}">
      <dgm:prSet/>
      <dgm:spPr/>
      <dgm:t>
        <a:bodyPr/>
        <a:lstStyle/>
        <a:p>
          <a:endParaRPr lang="en-US"/>
        </a:p>
      </dgm:t>
    </dgm:pt>
    <dgm:pt modelId="{AC12A8A4-2F30-4696-A818-3D4F4CEAF9E9}" type="sibTrans" cxnId="{04B4E665-E683-4D06-A3E6-DF72D913770C}">
      <dgm:prSet/>
      <dgm:spPr/>
      <dgm:t>
        <a:bodyPr/>
        <a:lstStyle/>
        <a:p>
          <a:endParaRPr lang="en-US"/>
        </a:p>
      </dgm:t>
    </dgm:pt>
    <dgm:pt modelId="{F4E936B3-D384-4D2A-B530-AFD652ECA9D9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শিক্ষক</a:t>
          </a:r>
          <a:endParaRPr lang="en-US" sz="5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E2979E-E4B4-4FDA-A39B-FD2CDA24C774}" type="parTrans" cxnId="{60581589-217F-4D0A-8728-5F1B02563BA5}">
      <dgm:prSet/>
      <dgm:spPr/>
      <dgm:t>
        <a:bodyPr/>
        <a:lstStyle/>
        <a:p>
          <a:endParaRPr lang="en-US"/>
        </a:p>
      </dgm:t>
    </dgm:pt>
    <dgm:pt modelId="{9C32FEAA-5850-42E3-B64A-987A679E3D3C}" type="sibTrans" cxnId="{60581589-217F-4D0A-8728-5F1B02563BA5}">
      <dgm:prSet/>
      <dgm:spPr/>
      <dgm:t>
        <a:bodyPr/>
        <a:lstStyle/>
        <a:p>
          <a:endParaRPr lang="en-US"/>
        </a:p>
      </dgm:t>
    </dgm:pt>
    <dgm:pt modelId="{D309E318-AF65-4125-896F-973A4FBFD432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BD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দীক্ষাদাতা</a:t>
          </a:r>
          <a:endParaRPr lang="en-US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A67EEA-795C-494F-9E63-1A9A2D984CF2}" type="parTrans" cxnId="{48BCCA09-C859-4E2C-80DE-F1E7BA66748A}">
      <dgm:prSet/>
      <dgm:spPr/>
      <dgm:t>
        <a:bodyPr/>
        <a:lstStyle/>
        <a:p>
          <a:endParaRPr lang="en-US"/>
        </a:p>
      </dgm:t>
    </dgm:pt>
    <dgm:pt modelId="{F9BD5135-3E3C-4BE8-8932-FC6757D331B6}" type="sibTrans" cxnId="{48BCCA09-C859-4E2C-80DE-F1E7BA66748A}">
      <dgm:prSet/>
      <dgm:spPr/>
      <dgm:t>
        <a:bodyPr/>
        <a:lstStyle/>
        <a:p>
          <a:endParaRPr lang="en-US"/>
        </a:p>
      </dgm:t>
    </dgm:pt>
    <dgm:pt modelId="{E460598A-9F82-4DA1-BBA4-C86AA741D84B}" type="pres">
      <dgm:prSet presAssocID="{34B058F6-BBAD-4FAD-8FCD-112F80FAB7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DAD2F5-5EE1-477A-91A6-D015628BEF28}" type="pres">
      <dgm:prSet presAssocID="{C39AE317-31CB-4074-B866-19F5630CF0AC}" presName="node" presStyleLbl="node1" presStyleIdx="0" presStyleCnt="5" custScaleX="88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3685E-CF04-4C33-9F61-9B5412D4BC59}" type="pres">
      <dgm:prSet presAssocID="{C39AE317-31CB-4074-B866-19F5630CF0AC}" presName="spNode" presStyleCnt="0"/>
      <dgm:spPr/>
    </dgm:pt>
    <dgm:pt modelId="{B4A720D2-1D25-43AF-BFEB-53F436E2B53B}" type="pres">
      <dgm:prSet presAssocID="{1FBCD79E-8270-4C01-AB18-B0B6F514C7D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95EB71B-E035-4796-BB6C-2872099F649A}" type="pres">
      <dgm:prSet presAssocID="{32324B61-458A-4DF2-9002-F9EF4B3722C7}" presName="node" presStyleLbl="node1" presStyleIdx="1" presStyleCnt="5" custScaleX="111914" custRadScaleRad="112304" custRadScaleInc="16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0917B-E6C4-4A1C-ABBF-11379A96B940}" type="pres">
      <dgm:prSet presAssocID="{32324B61-458A-4DF2-9002-F9EF4B3722C7}" presName="spNode" presStyleCnt="0"/>
      <dgm:spPr/>
    </dgm:pt>
    <dgm:pt modelId="{C5573952-5AF5-412E-83F3-E83EED809A1A}" type="pres">
      <dgm:prSet presAssocID="{07144EB0-2415-4A7F-ADA5-D2571407208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6E955A3-5610-4BA8-9358-FB6DA4593C32}" type="pres">
      <dgm:prSet presAssocID="{3A3EE295-1C33-4D40-BBF8-CF1679B6D6AA}" presName="node" presStyleLbl="node1" presStyleIdx="2" presStyleCnt="5" custScaleX="112782" custRadScaleRad="112225" custRadScaleInc="-51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61037-461A-4DE0-B29F-9857280992AD}" type="pres">
      <dgm:prSet presAssocID="{3A3EE295-1C33-4D40-BBF8-CF1679B6D6AA}" presName="spNode" presStyleCnt="0"/>
      <dgm:spPr/>
    </dgm:pt>
    <dgm:pt modelId="{1411F260-ED8A-4102-8C39-CF0A4343E01A}" type="pres">
      <dgm:prSet presAssocID="{AC12A8A4-2F30-4696-A818-3D4F4CEAF9E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98D3AAA7-5814-436D-B2E8-0FA8C4C90B60}" type="pres">
      <dgm:prSet presAssocID="{F4E936B3-D384-4D2A-B530-AFD652ECA9D9}" presName="node" presStyleLbl="node1" presStyleIdx="3" presStyleCnt="5" custScaleX="129650" custScaleY="88961" custRadScaleRad="111103" custRadScaleInc="57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74373-4AB5-42FE-BDB8-477E485ED6B1}" type="pres">
      <dgm:prSet presAssocID="{F4E936B3-D384-4D2A-B530-AFD652ECA9D9}" presName="spNode" presStyleCnt="0"/>
      <dgm:spPr/>
    </dgm:pt>
    <dgm:pt modelId="{9B36D65A-B519-40D4-BA9C-9FCA4B9108F6}" type="pres">
      <dgm:prSet presAssocID="{9C32FEAA-5850-42E3-B64A-987A679E3D3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351CD54-787E-443A-978F-A72B1ED22314}" type="pres">
      <dgm:prSet presAssocID="{D309E318-AF65-4125-896F-973A4FBFD432}" presName="node" presStyleLbl="node1" presStyleIdx="4" presStyleCnt="5" custScaleX="117253" custRadScaleRad="110280" custRadScaleInc="-2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AB0BE-B8BD-4D2B-80A1-A071527E267A}" type="pres">
      <dgm:prSet presAssocID="{D309E318-AF65-4125-896F-973A4FBFD432}" presName="spNode" presStyleCnt="0"/>
      <dgm:spPr/>
    </dgm:pt>
    <dgm:pt modelId="{FFB6B8C5-F209-4DF8-B2CB-2F145149BF9F}" type="pres">
      <dgm:prSet presAssocID="{F9BD5135-3E3C-4BE8-8932-FC6757D331B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87B0908-C5F3-41E2-A6BE-E52972217AE6}" type="presOf" srcId="{32324B61-458A-4DF2-9002-F9EF4B3722C7}" destId="{995EB71B-E035-4796-BB6C-2872099F649A}" srcOrd="0" destOrd="0" presId="urn:microsoft.com/office/officeart/2005/8/layout/cycle5"/>
    <dgm:cxn modelId="{00593E7A-6E3D-4A6B-B5E3-3D87E47939DA}" type="presOf" srcId="{07144EB0-2415-4A7F-ADA5-D2571407208C}" destId="{C5573952-5AF5-412E-83F3-E83EED809A1A}" srcOrd="0" destOrd="0" presId="urn:microsoft.com/office/officeart/2005/8/layout/cycle5"/>
    <dgm:cxn modelId="{B84F7D59-A978-4A11-86B6-29D67A161739}" type="presOf" srcId="{D309E318-AF65-4125-896F-973A4FBFD432}" destId="{2351CD54-787E-443A-978F-A72B1ED22314}" srcOrd="0" destOrd="0" presId="urn:microsoft.com/office/officeart/2005/8/layout/cycle5"/>
    <dgm:cxn modelId="{A342342F-4F62-4C28-8F20-6DA93F4A49D7}" srcId="{34B058F6-BBAD-4FAD-8FCD-112F80FAB72C}" destId="{32324B61-458A-4DF2-9002-F9EF4B3722C7}" srcOrd="1" destOrd="0" parTransId="{34D7CA77-D204-4DE4-89C4-4367440B1D1F}" sibTransId="{07144EB0-2415-4A7F-ADA5-D2571407208C}"/>
    <dgm:cxn modelId="{60581589-217F-4D0A-8728-5F1B02563BA5}" srcId="{34B058F6-BBAD-4FAD-8FCD-112F80FAB72C}" destId="{F4E936B3-D384-4D2A-B530-AFD652ECA9D9}" srcOrd="3" destOrd="0" parTransId="{4EE2979E-E4B4-4FDA-A39B-FD2CDA24C774}" sibTransId="{9C32FEAA-5850-42E3-B64A-987A679E3D3C}"/>
    <dgm:cxn modelId="{4BD3B004-4052-444E-AE95-18C6313A795B}" type="presOf" srcId="{3A3EE295-1C33-4D40-BBF8-CF1679B6D6AA}" destId="{86E955A3-5610-4BA8-9358-FB6DA4593C32}" srcOrd="0" destOrd="0" presId="urn:microsoft.com/office/officeart/2005/8/layout/cycle5"/>
    <dgm:cxn modelId="{7D4907BD-64CF-41A7-B51A-D2ED2FD3EAEE}" type="presOf" srcId="{34B058F6-BBAD-4FAD-8FCD-112F80FAB72C}" destId="{E460598A-9F82-4DA1-BBA4-C86AA741D84B}" srcOrd="0" destOrd="0" presId="urn:microsoft.com/office/officeart/2005/8/layout/cycle5"/>
    <dgm:cxn modelId="{04B4E665-E683-4D06-A3E6-DF72D913770C}" srcId="{34B058F6-BBAD-4FAD-8FCD-112F80FAB72C}" destId="{3A3EE295-1C33-4D40-BBF8-CF1679B6D6AA}" srcOrd="2" destOrd="0" parTransId="{3A03ABFD-2977-42A3-81D3-2903B9356E4B}" sibTransId="{AC12A8A4-2F30-4696-A818-3D4F4CEAF9E9}"/>
    <dgm:cxn modelId="{818F02EC-53EB-4F56-B7EA-2D4806924D19}" type="presOf" srcId="{F9BD5135-3E3C-4BE8-8932-FC6757D331B6}" destId="{FFB6B8C5-F209-4DF8-B2CB-2F145149BF9F}" srcOrd="0" destOrd="0" presId="urn:microsoft.com/office/officeart/2005/8/layout/cycle5"/>
    <dgm:cxn modelId="{71F77A96-A0C7-4A19-A6CB-8C5B03AAF722}" srcId="{34B058F6-BBAD-4FAD-8FCD-112F80FAB72C}" destId="{C39AE317-31CB-4074-B866-19F5630CF0AC}" srcOrd="0" destOrd="0" parTransId="{87FEFB9E-ABCA-42EC-8A17-6ADE3868B5B8}" sibTransId="{1FBCD79E-8270-4C01-AB18-B0B6F514C7D5}"/>
    <dgm:cxn modelId="{AF7BE1BB-3EF7-46D0-AE7A-7A18E8DC28FB}" type="presOf" srcId="{F4E936B3-D384-4D2A-B530-AFD652ECA9D9}" destId="{98D3AAA7-5814-436D-B2E8-0FA8C4C90B60}" srcOrd="0" destOrd="0" presId="urn:microsoft.com/office/officeart/2005/8/layout/cycle5"/>
    <dgm:cxn modelId="{F0B3623A-F3F9-4771-8D87-F460A6DCE055}" type="presOf" srcId="{C39AE317-31CB-4074-B866-19F5630CF0AC}" destId="{5ADAD2F5-5EE1-477A-91A6-D015628BEF28}" srcOrd="0" destOrd="0" presId="urn:microsoft.com/office/officeart/2005/8/layout/cycle5"/>
    <dgm:cxn modelId="{3FD6F502-D810-4EB3-B04E-CB5F2088EEA1}" type="presOf" srcId="{AC12A8A4-2F30-4696-A818-3D4F4CEAF9E9}" destId="{1411F260-ED8A-4102-8C39-CF0A4343E01A}" srcOrd="0" destOrd="0" presId="urn:microsoft.com/office/officeart/2005/8/layout/cycle5"/>
    <dgm:cxn modelId="{161602AC-1FCF-4A0A-B5F9-AAE2358AE95D}" type="presOf" srcId="{1FBCD79E-8270-4C01-AB18-B0B6F514C7D5}" destId="{B4A720D2-1D25-43AF-BFEB-53F436E2B53B}" srcOrd="0" destOrd="0" presId="urn:microsoft.com/office/officeart/2005/8/layout/cycle5"/>
    <dgm:cxn modelId="{48BCCA09-C859-4E2C-80DE-F1E7BA66748A}" srcId="{34B058F6-BBAD-4FAD-8FCD-112F80FAB72C}" destId="{D309E318-AF65-4125-896F-973A4FBFD432}" srcOrd="4" destOrd="0" parTransId="{68A67EEA-795C-494F-9E63-1A9A2D984CF2}" sibTransId="{F9BD5135-3E3C-4BE8-8932-FC6757D331B6}"/>
    <dgm:cxn modelId="{13BD3361-CE84-4977-81CF-27CFA17B4801}" type="presOf" srcId="{9C32FEAA-5850-42E3-B64A-987A679E3D3C}" destId="{9B36D65A-B519-40D4-BA9C-9FCA4B9108F6}" srcOrd="0" destOrd="0" presId="urn:microsoft.com/office/officeart/2005/8/layout/cycle5"/>
    <dgm:cxn modelId="{2B042154-6B45-49A1-8B4A-AAB4FE6AD5FE}" type="presParOf" srcId="{E460598A-9F82-4DA1-BBA4-C86AA741D84B}" destId="{5ADAD2F5-5EE1-477A-91A6-D015628BEF28}" srcOrd="0" destOrd="0" presId="urn:microsoft.com/office/officeart/2005/8/layout/cycle5"/>
    <dgm:cxn modelId="{3ADD66D8-A05B-4612-8EC6-C4AAE088E3D5}" type="presParOf" srcId="{E460598A-9F82-4DA1-BBA4-C86AA741D84B}" destId="{3933685E-CF04-4C33-9F61-9B5412D4BC59}" srcOrd="1" destOrd="0" presId="urn:microsoft.com/office/officeart/2005/8/layout/cycle5"/>
    <dgm:cxn modelId="{B98B62F9-BA78-432E-B1B5-26B93E2CFBE7}" type="presParOf" srcId="{E460598A-9F82-4DA1-BBA4-C86AA741D84B}" destId="{B4A720D2-1D25-43AF-BFEB-53F436E2B53B}" srcOrd="2" destOrd="0" presId="urn:microsoft.com/office/officeart/2005/8/layout/cycle5"/>
    <dgm:cxn modelId="{4844D7DE-4A52-4283-98F2-3C4F6010E83C}" type="presParOf" srcId="{E460598A-9F82-4DA1-BBA4-C86AA741D84B}" destId="{995EB71B-E035-4796-BB6C-2872099F649A}" srcOrd="3" destOrd="0" presId="urn:microsoft.com/office/officeart/2005/8/layout/cycle5"/>
    <dgm:cxn modelId="{F37608AF-12A8-4E1C-A6E9-F8292AA72497}" type="presParOf" srcId="{E460598A-9F82-4DA1-BBA4-C86AA741D84B}" destId="{3E00917B-E6C4-4A1C-ABBF-11379A96B940}" srcOrd="4" destOrd="0" presId="urn:microsoft.com/office/officeart/2005/8/layout/cycle5"/>
    <dgm:cxn modelId="{CFD7218D-16F1-4807-B33F-BF5DD3486181}" type="presParOf" srcId="{E460598A-9F82-4DA1-BBA4-C86AA741D84B}" destId="{C5573952-5AF5-412E-83F3-E83EED809A1A}" srcOrd="5" destOrd="0" presId="urn:microsoft.com/office/officeart/2005/8/layout/cycle5"/>
    <dgm:cxn modelId="{919D74F1-EC3C-4682-8B22-29DF0CBA7E2A}" type="presParOf" srcId="{E460598A-9F82-4DA1-BBA4-C86AA741D84B}" destId="{86E955A3-5610-4BA8-9358-FB6DA4593C32}" srcOrd="6" destOrd="0" presId="urn:microsoft.com/office/officeart/2005/8/layout/cycle5"/>
    <dgm:cxn modelId="{D8534A9A-1FAB-4272-A4DC-BBBB0B3641DA}" type="presParOf" srcId="{E460598A-9F82-4DA1-BBA4-C86AA741D84B}" destId="{C9661037-461A-4DE0-B29F-9857280992AD}" srcOrd="7" destOrd="0" presId="urn:microsoft.com/office/officeart/2005/8/layout/cycle5"/>
    <dgm:cxn modelId="{1BFFC8EC-950E-450E-A23E-7F3CD3D1A733}" type="presParOf" srcId="{E460598A-9F82-4DA1-BBA4-C86AA741D84B}" destId="{1411F260-ED8A-4102-8C39-CF0A4343E01A}" srcOrd="8" destOrd="0" presId="urn:microsoft.com/office/officeart/2005/8/layout/cycle5"/>
    <dgm:cxn modelId="{26D0AB52-D373-49B6-8F27-A4C04C232E84}" type="presParOf" srcId="{E460598A-9F82-4DA1-BBA4-C86AA741D84B}" destId="{98D3AAA7-5814-436D-B2E8-0FA8C4C90B60}" srcOrd="9" destOrd="0" presId="urn:microsoft.com/office/officeart/2005/8/layout/cycle5"/>
    <dgm:cxn modelId="{0FB21A39-AD7D-484F-A302-0192508982C1}" type="presParOf" srcId="{E460598A-9F82-4DA1-BBA4-C86AA741D84B}" destId="{3A274373-4AB5-42FE-BDB8-477E485ED6B1}" srcOrd="10" destOrd="0" presId="urn:microsoft.com/office/officeart/2005/8/layout/cycle5"/>
    <dgm:cxn modelId="{48DD6885-D179-4E0B-896D-6292AC701A32}" type="presParOf" srcId="{E460598A-9F82-4DA1-BBA4-C86AA741D84B}" destId="{9B36D65A-B519-40D4-BA9C-9FCA4B9108F6}" srcOrd="11" destOrd="0" presId="urn:microsoft.com/office/officeart/2005/8/layout/cycle5"/>
    <dgm:cxn modelId="{2D2E4284-B695-46A9-B5DE-34AE57E9B482}" type="presParOf" srcId="{E460598A-9F82-4DA1-BBA4-C86AA741D84B}" destId="{2351CD54-787E-443A-978F-A72B1ED22314}" srcOrd="12" destOrd="0" presId="urn:microsoft.com/office/officeart/2005/8/layout/cycle5"/>
    <dgm:cxn modelId="{66F2C78D-D97F-4671-BA5E-D6A60667B630}" type="presParOf" srcId="{E460598A-9F82-4DA1-BBA4-C86AA741D84B}" destId="{0F1AB0BE-B8BD-4D2B-80A1-A071527E267A}" srcOrd="13" destOrd="0" presId="urn:microsoft.com/office/officeart/2005/8/layout/cycle5"/>
    <dgm:cxn modelId="{6D57E9DF-0AF3-424D-A3B7-D1898D7282C1}" type="presParOf" srcId="{E460598A-9F82-4DA1-BBA4-C86AA741D84B}" destId="{FFB6B8C5-F209-4DF8-B2CB-2F145149BF9F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7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4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8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5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5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1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4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5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0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4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4435-10FA-4B02-9404-F6979020E7A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50D5B-848E-4FEC-B279-B293BE55F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7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49190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919008"/>
            <a:ext cx="12191999" cy="193899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9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745" y="-45661"/>
            <a:ext cx="4225636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99" y="1523999"/>
            <a:ext cx="116101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মাতাকে বলা হয়েছে স্বর্গের চেয়েও শ্রেষ্ঠ – </a:t>
            </a:r>
            <a:r>
              <a:rPr lang="bn-BD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স্বর্গাদপি গরীয়সী ।</a:t>
            </a:r>
          </a:p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মায়ের সঙ্গে কারো তুলনা হয়না। তিনি আমাদের জন্ম দেন । লালন পালন করেন। </a:t>
            </a:r>
          </a:p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উভয়েই আমাদের মঙ্গল কামনা করেন।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7923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1456" y="138545"/>
            <a:ext cx="4433454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জ্যেষ্ঠ ভ্রাতা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49019"/>
            <a:ext cx="12192000" cy="47089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জ্যেষ্ঠ ভ্রাতাও আমাদের গুরুজন। পিতার অবর্তমানে তিনিই আমাদের লালন-পালন করেন। </a:t>
            </a:r>
          </a:p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মঙ্গলের জন্য কাজ করেন। তাই তাকে আমাদের শ্রদ্ধা করতে হবে। তার উপদেশ মেনে চলতে হবে।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1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4508" y="193964"/>
            <a:ext cx="2715491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691" y="2147454"/>
            <a:ext cx="12067309" cy="42473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আমাদের জ্ঞানের আলো দেন। কোনটি ভালো, কোনটি মন্দ তা তিনি বোঝান। তার শিক্ষায়</a:t>
            </a:r>
          </a:p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জীবন সুন্দর হয়। তিনি আমাদের মঙ্গল কামনা করেন। তার উপদেশ আমরা মেনে চলব এবং তাকে শ্রদ্ধা করব।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8191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0836" y="96982"/>
            <a:ext cx="3962400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দীক্ষাদাতা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3564" y="1801091"/>
            <a:ext cx="10626437" cy="47089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দীক্ষাদাতা আমাদের মন্ত্র দান করেন। ধর্মশিক্ষা দেন। কোনটি ধর্ম, কোনটি অধর্ম তা বুঝিয়ে দেন। অধর্ম থেকে আমাদের ধর্মের পথে নিয়ে যান। তিনি ঈশ্বর লাভের পথ দেখান।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7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6" y="193964"/>
            <a:ext cx="1205345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পঞ্চগুরু আমাদের শুভ কামনা করেন । তাই তাদেরকে আমাদের শ্রদ্ধা করতে হবে। ভক্তি করতে হবে। এতে তারা আমাদের আশীর্বাদ করবেন। তাদের আশীর্বাদে আমাদের মঙ্গল হবে।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2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291" y="526473"/>
            <a:ext cx="5971309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১) মহাগুরু কে ?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4291" y="2064327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শিক্ষক             খ) পিতা</a:t>
            </a:r>
          </a:p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 রাজা                 ঘ) জ্যেষ্ঠ ভ্রাতা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816365"/>
            <a:ext cx="7730836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 – খ)পিতা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90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690" y="803563"/>
            <a:ext cx="9379527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২)‘গুরু’ শব্দের সাধারণ অর্থ কী ?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6690" y="2632364"/>
            <a:ext cx="107372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যিনি বয়সে বড়     খ)যিনি বয়সে সমান</a:t>
            </a:r>
          </a:p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 যিনি বয়সে ছোট    ঘ) যিনি রাজা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112327"/>
            <a:ext cx="8534400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যিনি বয়সে বড়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556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512618"/>
            <a:ext cx="10820400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পঞ্চগুরু কাদের বোঝায় ?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273" y="2521527"/>
            <a:ext cx="11194472" cy="37856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পঞ্চগুরু বলতে বোঝায় পিতা, মাতা, জ্যেষ্ঠ ভ্রাতা, শিক্ষক, ও দীক্ষাদাতা কে।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3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163" y="360218"/>
            <a:ext cx="10917381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143000" indent="-1143000">
              <a:buFont typeface="Wingdings" panose="05000000000000000000" pitchFamily="2" charset="2"/>
              <a:buChar char="q"/>
            </a:pPr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আমাদের কী করেন?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3562" y="2327565"/>
            <a:ext cx="10612582" cy="37856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143000" indent="-1143000">
              <a:buFont typeface="Wingdings" panose="05000000000000000000" pitchFamily="2" charset="2"/>
              <a:buChar char="ü"/>
            </a:pPr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আমাদের জ্ঞানের আলো দেন। তিনি আমাদের মঙ্গল কামনা করেন।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09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94" y="0"/>
            <a:ext cx="3478299" cy="34938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41473" y="2939829"/>
            <a:ext cx="3234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6689" y="637308"/>
            <a:ext cx="6899565" cy="5016758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জীবনে পঞ্চগুরুর প্রয়োজনীয়তা সম্পর্কে ৫ টি বাক্য লিখ। 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1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69673" y="246488"/>
            <a:ext cx="4281676" cy="323452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30304" y="3643952"/>
            <a:ext cx="91167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নিবেদিতা ভট্টাচার্য্য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গাছবান সরকারি প্রাথমিক বিদ্যালয়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খাগড়াছড়ি সদর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980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9190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919008"/>
            <a:ext cx="12192000" cy="19389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dirty="0" smtClean="0">
                <a:solidFill>
                  <a:srgbClr val="FF0066"/>
                </a:solidFill>
              </a:rPr>
              <a:t> </a:t>
            </a:r>
            <a:endParaRPr lang="en-U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1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61" y="1111773"/>
            <a:ext cx="3505768" cy="441316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408225" y="1000618"/>
            <a:ext cx="76882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 – চতুর্থ</a:t>
            </a:r>
          </a:p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 – হিন্দু ধর্ম ও নৈতিক শিক্ষা </a:t>
            </a:r>
          </a:p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 – ৬</a:t>
            </a:r>
          </a:p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দ্বিতীয় পরিচ্ছেদ </a:t>
            </a:r>
          </a:p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গুরুজনে ভক্তি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3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866" y="545910"/>
            <a:ext cx="10699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–৬.১.৫- গুরুজনে ভক্তির ধারণা ব্যাখ্যা করতে পারবে ।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33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392" y="450376"/>
            <a:ext cx="1183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পড়বো ও জানবো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5171" y="3111689"/>
            <a:ext cx="6701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গুরুজনে ভক্তি </a:t>
            </a:r>
            <a:endParaRPr lang="en-US" sz="1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47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72019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 </a:t>
            </a: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’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সম্মানে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তাঁরাই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গুরুজন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শাস্ত্র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তিনিই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গুরুজন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আছেন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পাঁচজন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হচ্ছেন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একসঙ্গে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পঞ্চগুরু</a:t>
            </a:r>
            <a:r>
              <a:rPr lang="bn-BD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98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36008731"/>
              </p:ext>
            </p:extLst>
          </p:nvPr>
        </p:nvGraphicFramePr>
        <p:xfrm>
          <a:off x="1824181" y="-60591"/>
          <a:ext cx="9481127" cy="6678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97237" y="2770909"/>
            <a:ext cx="1870364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পঞ্চগুরু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2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DAD2F5-5EE1-477A-91A6-D015628BE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5ADAD2F5-5EE1-477A-91A6-D015628BE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5ADAD2F5-5EE1-477A-91A6-D015628BE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5ADAD2F5-5EE1-477A-91A6-D015628BEF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A720D2-1D25-43AF-BFEB-53F436E2B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B4A720D2-1D25-43AF-BFEB-53F436E2B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B4A720D2-1D25-43AF-BFEB-53F436E2B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B4A720D2-1D25-43AF-BFEB-53F436E2B5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5EB71B-E035-4796-BB6C-2872099F6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995EB71B-E035-4796-BB6C-2872099F6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995EB71B-E035-4796-BB6C-2872099F6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995EB71B-E035-4796-BB6C-2872099F6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573952-5AF5-412E-83F3-E83EED809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C5573952-5AF5-412E-83F3-E83EED809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C5573952-5AF5-412E-83F3-E83EED809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C5573952-5AF5-412E-83F3-E83EED809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E955A3-5610-4BA8-9358-FB6DA4593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86E955A3-5610-4BA8-9358-FB6DA4593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86E955A3-5610-4BA8-9358-FB6DA4593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86E955A3-5610-4BA8-9358-FB6DA4593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11F260-ED8A-4102-8C39-CF0A4343E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1411F260-ED8A-4102-8C39-CF0A4343E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1411F260-ED8A-4102-8C39-CF0A4343E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1411F260-ED8A-4102-8C39-CF0A4343E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D3AAA7-5814-436D-B2E8-0FA8C4C90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98D3AAA7-5814-436D-B2E8-0FA8C4C90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98D3AAA7-5814-436D-B2E8-0FA8C4C90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98D3AAA7-5814-436D-B2E8-0FA8C4C90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36D65A-B519-40D4-BA9C-9FCA4B910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9B36D65A-B519-40D4-BA9C-9FCA4B910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9B36D65A-B519-40D4-BA9C-9FCA4B910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9B36D65A-B519-40D4-BA9C-9FCA4B910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51CD54-787E-443A-978F-A72B1ED22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2351CD54-787E-443A-978F-A72B1ED22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2351CD54-787E-443A-978F-A72B1ED22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2351CD54-787E-443A-978F-A72B1ED22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B6B8C5-F209-4DF8-B2CB-2F145149B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FFB6B8C5-F209-4DF8-B2CB-2F145149B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FFB6B8C5-F209-4DF8-B2CB-2F145149B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FFB6B8C5-F209-4DF8-B2CB-2F145149BF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74789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এদের মধ্যে আবার মহাগুরু হলেন দুইজন- </a:t>
            </a:r>
            <a:r>
              <a:rPr lang="bn-BD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 ও মাতা।</a:t>
            </a:r>
          </a:p>
          <a:p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গুরুজনেরা সবসময় আমাদের মঙ্গল কামনা করেন।</a:t>
            </a:r>
          </a:p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সৎপথে চলার উপদেশ দেন। ধর্মপথে নিয়ে যান।আমাদের জীবনে গুরুর প্রয়োজন অনেক। শাস্ত্রে পিতা মাতার স্থান অনেক উঁচুতে।</a:t>
            </a:r>
          </a:p>
          <a:p>
            <a:endParaRPr lang="bn-BD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05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327" y="2299855"/>
            <a:ext cx="9725891" cy="41549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পিতাকে স্বর্গের সঙ্গে তুলনা করা হয়েছে  - পিতা স্বর্গঃ ।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 আমাদের লালন পালন করেন।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8146" y="304800"/>
            <a:ext cx="3214255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 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9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428</Words>
  <Application>Microsoft Office PowerPoint</Application>
  <PresentationFormat>Widescreen</PresentationFormat>
  <Paragraphs>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20</cp:revision>
  <dcterms:created xsi:type="dcterms:W3CDTF">2020-07-11T15:32:53Z</dcterms:created>
  <dcterms:modified xsi:type="dcterms:W3CDTF">2020-07-14T06:33:51Z</dcterms:modified>
</cp:coreProperties>
</file>