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08" r:id="rId4"/>
    <p:sldMasterId id="2147483738" r:id="rId5"/>
    <p:sldMasterId id="2147483768" r:id="rId6"/>
    <p:sldMasterId id="2147483780" r:id="rId7"/>
    <p:sldMasterId id="2147483798" r:id="rId8"/>
    <p:sldMasterId id="2147483822" r:id="rId9"/>
    <p:sldMasterId id="2147483846" r:id="rId10"/>
    <p:sldMasterId id="2147483858" r:id="rId11"/>
    <p:sldMasterId id="2147483888" r:id="rId12"/>
    <p:sldMasterId id="2147483900" r:id="rId13"/>
    <p:sldMasterId id="2147483912" r:id="rId14"/>
    <p:sldMasterId id="2147483924" r:id="rId15"/>
    <p:sldMasterId id="2147483936" r:id="rId16"/>
    <p:sldMasterId id="2147483948" r:id="rId17"/>
    <p:sldMasterId id="2147483960" r:id="rId18"/>
    <p:sldMasterId id="2147483978" r:id="rId19"/>
    <p:sldMasterId id="2147483990" r:id="rId20"/>
  </p:sldMasterIdLst>
  <p:notesMasterIdLst>
    <p:notesMasterId r:id="rId43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8" r:id="rId32"/>
    <p:sldId id="267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7" r:id="rId41"/>
    <p:sldId id="27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A517E2D5-D75E-4CAB-A2FC-C56C51FC8CAF}"/>
    <pc:docChg chg="undo custSel addSld delSld modSld sldOrd">
      <pc:chgData name="Mahi Uddin" userId="e12d8e31e8d791c6" providerId="LiveId" clId="{A517E2D5-D75E-4CAB-A2FC-C56C51FC8CAF}" dt="2020-07-14T06:37:02.067" v="8121"/>
      <pc:docMkLst>
        <pc:docMk/>
      </pc:docMkLst>
      <pc:sldChg chg="addSp delSp modSp new mod modTransition">
        <pc:chgData name="Mahi Uddin" userId="e12d8e31e8d791c6" providerId="LiveId" clId="{A517E2D5-D75E-4CAB-A2FC-C56C51FC8CAF}" dt="2020-07-12T13:50:31.381" v="9"/>
        <pc:sldMkLst>
          <pc:docMk/>
          <pc:sldMk cId="2756564984" sldId="256"/>
        </pc:sldMkLst>
        <pc:spChg chg="del mod">
          <ac:chgData name="Mahi Uddin" userId="e12d8e31e8d791c6" providerId="LiveId" clId="{A517E2D5-D75E-4CAB-A2FC-C56C51FC8CAF}" dt="2020-07-12T13:49:05.954" v="2" actId="478"/>
          <ac:spMkLst>
            <pc:docMk/>
            <pc:sldMk cId="2756564984" sldId="256"/>
            <ac:spMk id="2" creationId="{297A4C3B-9BE6-4962-954A-974BF7665663}"/>
          </ac:spMkLst>
        </pc:spChg>
        <pc:spChg chg="del mod">
          <ac:chgData name="Mahi Uddin" userId="e12d8e31e8d791c6" providerId="LiveId" clId="{A517E2D5-D75E-4CAB-A2FC-C56C51FC8CAF}" dt="2020-07-12T13:49:09.633" v="3" actId="478"/>
          <ac:spMkLst>
            <pc:docMk/>
            <pc:sldMk cId="2756564984" sldId="256"/>
            <ac:spMk id="3" creationId="{EE332D8D-3680-4889-A079-A9891E897FD0}"/>
          </ac:spMkLst>
        </pc:spChg>
        <pc:picChg chg="add mod">
          <ac:chgData name="Mahi Uddin" userId="e12d8e31e8d791c6" providerId="LiveId" clId="{A517E2D5-D75E-4CAB-A2FC-C56C51FC8CAF}" dt="2020-07-12T13:50:20.771" v="8" actId="14100"/>
          <ac:picMkLst>
            <pc:docMk/>
            <pc:sldMk cId="2756564984" sldId="256"/>
            <ac:picMk id="5" creationId="{F09CF4D6-3D55-4996-8BDF-46F9A476ED11}"/>
          </ac:picMkLst>
        </pc:picChg>
      </pc:sldChg>
      <pc:sldChg chg="addSp delSp modSp new mod modTransition modAnim chgLayout">
        <pc:chgData name="Mahi Uddin" userId="e12d8e31e8d791c6" providerId="LiveId" clId="{A517E2D5-D75E-4CAB-A2FC-C56C51FC8CAF}" dt="2020-07-12T14:04:31.434" v="287"/>
        <pc:sldMkLst>
          <pc:docMk/>
          <pc:sldMk cId="3892119436" sldId="257"/>
        </pc:sldMkLst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2" creationId="{DD4142CF-CB2A-433B-8850-D8B8B53286E7}"/>
          </ac:spMkLst>
        </pc:spChg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3" creationId="{7725A5DE-91A4-4A64-93A4-932316D27046}"/>
          </ac:spMkLst>
        </pc:spChg>
        <pc:spChg chg="add del mod ord">
          <ac:chgData name="Mahi Uddin" userId="e12d8e31e8d791c6" providerId="LiveId" clId="{A517E2D5-D75E-4CAB-A2FC-C56C51FC8CAF}" dt="2020-07-12T13:51:25.523" v="13" actId="478"/>
          <ac:spMkLst>
            <pc:docMk/>
            <pc:sldMk cId="3892119436" sldId="257"/>
            <ac:spMk id="4" creationId="{6B8775A5-158F-42DA-864D-787CC99E1795}"/>
          </ac:spMkLst>
        </pc:spChg>
        <pc:spChg chg="add del mod ord">
          <ac:chgData name="Mahi Uddin" userId="e12d8e31e8d791c6" providerId="LiveId" clId="{A517E2D5-D75E-4CAB-A2FC-C56C51FC8CAF}" dt="2020-07-12T13:51:27.633" v="14" actId="478"/>
          <ac:spMkLst>
            <pc:docMk/>
            <pc:sldMk cId="3892119436" sldId="257"/>
            <ac:spMk id="5" creationId="{D9C56D8C-0D45-4212-A032-956BA552ACEC}"/>
          </ac:spMkLst>
        </pc:spChg>
        <pc:spChg chg="add del mod">
          <ac:chgData name="Mahi Uddin" userId="e12d8e31e8d791c6" providerId="LiveId" clId="{A517E2D5-D75E-4CAB-A2FC-C56C51FC8CAF}" dt="2020-07-12T13:51:53.790" v="20"/>
          <ac:spMkLst>
            <pc:docMk/>
            <pc:sldMk cId="3892119436" sldId="257"/>
            <ac:spMk id="6" creationId="{C8BE3CF6-31E2-4A3F-A3EC-EC9EF8EF1A5F}"/>
          </ac:spMkLst>
        </pc:spChg>
        <pc:spChg chg="add del mod">
          <ac:chgData name="Mahi Uddin" userId="e12d8e31e8d791c6" providerId="LiveId" clId="{A517E2D5-D75E-4CAB-A2FC-C56C51FC8CAF}" dt="2020-07-12T13:51:53.787" v="18" actId="478"/>
          <ac:spMkLst>
            <pc:docMk/>
            <pc:sldMk cId="3892119436" sldId="257"/>
            <ac:spMk id="7" creationId="{576ECE9F-3098-4C35-9A7A-BE003BD9A03E}"/>
          </ac:spMkLst>
        </pc:spChg>
        <pc:spChg chg="add mod">
          <ac:chgData name="Mahi Uddin" userId="e12d8e31e8d791c6" providerId="LiveId" clId="{A517E2D5-D75E-4CAB-A2FC-C56C51FC8CAF}" dt="2020-07-12T13:58:57.498" v="97" actId="1076"/>
          <ac:spMkLst>
            <pc:docMk/>
            <pc:sldMk cId="3892119436" sldId="257"/>
            <ac:spMk id="8" creationId="{23FADBB2-6E73-4366-A57E-197D115EF406}"/>
          </ac:spMkLst>
        </pc:spChg>
        <pc:spChg chg="add mod">
          <ac:chgData name="Mahi Uddin" userId="e12d8e31e8d791c6" providerId="LiveId" clId="{A517E2D5-D75E-4CAB-A2FC-C56C51FC8CAF}" dt="2020-07-12T14:01:33.851" v="269" actId="1076"/>
          <ac:spMkLst>
            <pc:docMk/>
            <pc:sldMk cId="3892119436" sldId="257"/>
            <ac:spMk id="9" creationId="{41F4E4E4-36D1-4511-A4D3-F83DC5031290}"/>
          </ac:spMkLst>
        </pc:spChg>
        <pc:picChg chg="add mod modCrop">
          <ac:chgData name="Mahi Uddin" userId="e12d8e31e8d791c6" providerId="LiveId" clId="{A517E2D5-D75E-4CAB-A2FC-C56C51FC8CAF}" dt="2020-07-12T14:04:03.417" v="283" actId="1076"/>
          <ac:picMkLst>
            <pc:docMk/>
            <pc:sldMk cId="3892119436" sldId="257"/>
            <ac:picMk id="11" creationId="{93B78A7F-B6F5-41FA-970F-CC63B6C65794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2T14:11:48.260" v="352"/>
        <pc:sldMkLst>
          <pc:docMk/>
          <pc:sldMk cId="3969039757" sldId="258"/>
        </pc:sldMkLst>
        <pc:spChg chg="del mod">
          <ac:chgData name="Mahi Uddin" userId="e12d8e31e8d791c6" providerId="LiveId" clId="{A517E2D5-D75E-4CAB-A2FC-C56C51FC8CAF}" dt="2020-07-12T14:06:05.927" v="291" actId="478"/>
          <ac:spMkLst>
            <pc:docMk/>
            <pc:sldMk cId="3969039757" sldId="258"/>
            <ac:spMk id="2" creationId="{8FED2C16-F44E-4CD9-8F09-8F7AA1A1113D}"/>
          </ac:spMkLst>
        </pc:spChg>
        <pc:spChg chg="del mod">
          <ac:chgData name="Mahi Uddin" userId="e12d8e31e8d791c6" providerId="LiveId" clId="{A517E2D5-D75E-4CAB-A2FC-C56C51FC8CAF}" dt="2020-07-12T14:06:09.539" v="292" actId="478"/>
          <ac:spMkLst>
            <pc:docMk/>
            <pc:sldMk cId="3969039757" sldId="258"/>
            <ac:spMk id="3" creationId="{582E4E9D-C073-4DDA-8AB2-C509A1663FB3}"/>
          </ac:spMkLst>
        </pc:spChg>
        <pc:spChg chg="add mod">
          <ac:chgData name="Mahi Uddin" userId="e12d8e31e8d791c6" providerId="LiveId" clId="{A517E2D5-D75E-4CAB-A2FC-C56C51FC8CAF}" dt="2020-07-12T14:09:56.665" v="337" actId="207"/>
          <ac:spMkLst>
            <pc:docMk/>
            <pc:sldMk cId="3969039757" sldId="258"/>
            <ac:spMk id="4" creationId="{C5FEAC90-0E65-47B1-8F43-5581B85C1A33}"/>
          </ac:spMkLst>
        </pc:spChg>
        <pc:picChg chg="add mod modCrop">
          <ac:chgData name="Mahi Uddin" userId="e12d8e31e8d791c6" providerId="LiveId" clId="{A517E2D5-D75E-4CAB-A2FC-C56C51FC8CAF}" dt="2020-07-12T14:11:26.968" v="349" actId="14100"/>
          <ac:picMkLst>
            <pc:docMk/>
            <pc:sldMk cId="3969039757" sldId="258"/>
            <ac:picMk id="6" creationId="{AB3DCD92-CF20-4DF5-A73A-517F7FCBF85C}"/>
          </ac:picMkLst>
        </pc:picChg>
      </pc:sldChg>
      <pc:sldChg chg="addSp modSp new mod modTransition">
        <pc:chgData name="Mahi Uddin" userId="e12d8e31e8d791c6" providerId="LiveId" clId="{A517E2D5-D75E-4CAB-A2FC-C56C51FC8CAF}" dt="2020-07-12T14:25:10.647" v="367"/>
        <pc:sldMkLst>
          <pc:docMk/>
          <pc:sldMk cId="3362935067" sldId="259"/>
        </pc:sldMkLst>
        <pc:picChg chg="add mod modCrop">
          <ac:chgData name="Mahi Uddin" userId="e12d8e31e8d791c6" providerId="LiveId" clId="{A517E2D5-D75E-4CAB-A2FC-C56C51FC8CAF}" dt="2020-07-12T14:25:01.705" v="366" actId="1037"/>
          <ac:picMkLst>
            <pc:docMk/>
            <pc:sldMk cId="3362935067" sldId="259"/>
            <ac:picMk id="3" creationId="{D39811B4-6270-4393-9605-BB05D4A73C7D}"/>
          </ac:picMkLst>
        </pc:picChg>
      </pc:sldChg>
      <pc:sldChg chg="addSp modSp new mod modTransition">
        <pc:chgData name="Mahi Uddin" userId="e12d8e31e8d791c6" providerId="LiveId" clId="{A517E2D5-D75E-4CAB-A2FC-C56C51FC8CAF}" dt="2020-07-12T14:28:10.781" v="374"/>
        <pc:sldMkLst>
          <pc:docMk/>
          <pc:sldMk cId="1784497593" sldId="260"/>
        </pc:sldMkLst>
        <pc:picChg chg="add mod">
          <ac:chgData name="Mahi Uddin" userId="e12d8e31e8d791c6" providerId="LiveId" clId="{A517E2D5-D75E-4CAB-A2FC-C56C51FC8CAF}" dt="2020-07-12T14:27:48.421" v="373" actId="14100"/>
          <ac:picMkLst>
            <pc:docMk/>
            <pc:sldMk cId="1784497593" sldId="260"/>
            <ac:picMk id="3" creationId="{EC5AB012-616F-4B7F-88BA-DB22D073626E}"/>
          </ac:picMkLst>
        </pc:picChg>
      </pc:sldChg>
      <pc:sldChg chg="addSp modSp new mod modTransition">
        <pc:chgData name="Mahi Uddin" userId="e12d8e31e8d791c6" providerId="LiveId" clId="{A517E2D5-D75E-4CAB-A2FC-C56C51FC8CAF}" dt="2020-07-12T14:29:18.210" v="379"/>
        <pc:sldMkLst>
          <pc:docMk/>
          <pc:sldMk cId="1679052269" sldId="261"/>
        </pc:sldMkLst>
        <pc:picChg chg="add mod">
          <ac:chgData name="Mahi Uddin" userId="e12d8e31e8d791c6" providerId="LiveId" clId="{A517E2D5-D75E-4CAB-A2FC-C56C51FC8CAF}" dt="2020-07-12T14:29:05.445" v="378" actId="1076"/>
          <ac:picMkLst>
            <pc:docMk/>
            <pc:sldMk cId="1679052269" sldId="261"/>
            <ac:picMk id="3" creationId="{643C9D91-B8DC-4A41-9C82-520516B4DBC5}"/>
          </ac:picMkLst>
        </pc:picChg>
      </pc:sldChg>
      <pc:sldChg chg="addSp delSp modSp new mod modTransition">
        <pc:chgData name="Mahi Uddin" userId="e12d8e31e8d791c6" providerId="LiveId" clId="{A517E2D5-D75E-4CAB-A2FC-C56C51FC8CAF}" dt="2020-07-12T14:36:29.987" v="404"/>
        <pc:sldMkLst>
          <pc:docMk/>
          <pc:sldMk cId="1194870622" sldId="262"/>
        </pc:sldMkLst>
        <pc:picChg chg="add del mod">
          <ac:chgData name="Mahi Uddin" userId="e12d8e31e8d791c6" providerId="LiveId" clId="{A517E2D5-D75E-4CAB-A2FC-C56C51FC8CAF}" dt="2020-07-12T14:29:47.697" v="381" actId="478"/>
          <ac:picMkLst>
            <pc:docMk/>
            <pc:sldMk cId="1194870622" sldId="262"/>
            <ac:picMk id="3" creationId="{1A3A66B5-0CD6-4545-BA85-E4FEFA522D84}"/>
          </ac:picMkLst>
        </pc:picChg>
        <pc:picChg chg="add mod">
          <ac:chgData name="Mahi Uddin" userId="e12d8e31e8d791c6" providerId="LiveId" clId="{A517E2D5-D75E-4CAB-A2FC-C56C51FC8CAF}" dt="2020-07-12T14:36:19.014" v="403" actId="1038"/>
          <ac:picMkLst>
            <pc:docMk/>
            <pc:sldMk cId="1194870622" sldId="262"/>
            <ac:picMk id="5" creationId="{E433BAEB-791C-4248-B691-690C9C916046}"/>
          </ac:picMkLst>
        </pc:picChg>
      </pc:sldChg>
      <pc:sldChg chg="addSp modSp new mod modTransition">
        <pc:chgData name="Mahi Uddin" userId="e12d8e31e8d791c6" providerId="LiveId" clId="{A517E2D5-D75E-4CAB-A2FC-C56C51FC8CAF}" dt="2020-07-12T14:38:50.246" v="411"/>
        <pc:sldMkLst>
          <pc:docMk/>
          <pc:sldMk cId="508765920" sldId="263"/>
        </pc:sldMkLst>
        <pc:picChg chg="add mod">
          <ac:chgData name="Mahi Uddin" userId="e12d8e31e8d791c6" providerId="LiveId" clId="{A517E2D5-D75E-4CAB-A2FC-C56C51FC8CAF}" dt="2020-07-12T14:38:44.188" v="410" actId="14100"/>
          <ac:picMkLst>
            <pc:docMk/>
            <pc:sldMk cId="508765920" sldId="263"/>
            <ac:picMk id="3" creationId="{9966611F-7413-4816-84DB-EA83F1B185F1}"/>
          </ac:picMkLst>
        </pc:picChg>
      </pc:sldChg>
      <pc:sldChg chg="addSp delSp modSp new mod modTransition modClrScheme delAnim modAnim chgLayout">
        <pc:chgData name="Mahi Uddin" userId="e12d8e31e8d791c6" providerId="LiveId" clId="{A517E2D5-D75E-4CAB-A2FC-C56C51FC8CAF}" dt="2020-07-14T00:32:21.688" v="5670" actId="20577"/>
        <pc:sldMkLst>
          <pc:docMk/>
          <pc:sldMk cId="1577183837" sldId="264"/>
        </pc:sldMkLst>
        <pc:spChg chg="add mod">
          <ac:chgData name="Mahi Uddin" userId="e12d8e31e8d791c6" providerId="LiveId" clId="{A517E2D5-D75E-4CAB-A2FC-C56C51FC8CAF}" dt="2020-07-12T14:44:14.915" v="486" actId="1076"/>
          <ac:spMkLst>
            <pc:docMk/>
            <pc:sldMk cId="1577183837" sldId="264"/>
            <ac:spMk id="2" creationId="{0C1FE57B-1952-43CF-A032-193E6532543F}"/>
          </ac:spMkLst>
        </pc:spChg>
        <pc:spChg chg="add del mod">
          <ac:chgData name="Mahi Uddin" userId="e12d8e31e8d791c6" providerId="LiveId" clId="{A517E2D5-D75E-4CAB-A2FC-C56C51FC8CAF}" dt="2020-07-12T14:46:00.868" v="545" actId="478"/>
          <ac:spMkLst>
            <pc:docMk/>
            <pc:sldMk cId="1577183837" sldId="264"/>
            <ac:spMk id="7" creationId="{A588D8D5-DEB4-4AA8-96FF-37897066FFA4}"/>
          </ac:spMkLst>
        </pc:spChg>
        <pc:spChg chg="add mod">
          <ac:chgData name="Mahi Uddin" userId="e12d8e31e8d791c6" providerId="LiveId" clId="{A517E2D5-D75E-4CAB-A2FC-C56C51FC8CAF}" dt="2020-07-14T00:31:05.408" v="5669" actId="20577"/>
          <ac:spMkLst>
            <pc:docMk/>
            <pc:sldMk cId="1577183837" sldId="264"/>
            <ac:spMk id="9" creationId="{94C72CD2-5851-40B1-9FA6-42558701A423}"/>
          </ac:spMkLst>
        </pc:spChg>
        <pc:picChg chg="add del mod modCrop">
          <ac:chgData name="Mahi Uddin" userId="e12d8e31e8d791c6" providerId="LiveId" clId="{A517E2D5-D75E-4CAB-A2FC-C56C51FC8CAF}" dt="2020-07-12T15:05:48.773" v="1293" actId="478"/>
          <ac:picMkLst>
            <pc:docMk/>
            <pc:sldMk cId="1577183837" sldId="264"/>
            <ac:picMk id="4" creationId="{2A99E352-942B-4A94-B9AA-C0F3BD5D5CD8}"/>
          </ac:picMkLst>
        </pc:picChg>
        <pc:picChg chg="add mod modCrop">
          <ac:chgData name="Mahi Uddin" userId="e12d8e31e8d791c6" providerId="LiveId" clId="{A517E2D5-D75E-4CAB-A2FC-C56C51FC8CAF}" dt="2020-07-12T15:06:04.929" v="1297" actId="14100"/>
          <ac:picMkLst>
            <pc:docMk/>
            <pc:sldMk cId="1577183837" sldId="264"/>
            <ac:picMk id="5" creationId="{E3D493D4-5199-4866-BB4A-74AE6270BFB8}"/>
          </ac:picMkLst>
        </pc:picChg>
        <pc:picChg chg="add mod modCrop">
          <ac:chgData name="Mahi Uddin" userId="e12d8e31e8d791c6" providerId="LiveId" clId="{A517E2D5-D75E-4CAB-A2FC-C56C51FC8CAF}" dt="2020-07-12T14:49:36.770" v="606" actId="14100"/>
          <ac:picMkLst>
            <pc:docMk/>
            <pc:sldMk cId="1577183837" sldId="264"/>
            <ac:picMk id="6" creationId="{B82278CD-9718-4022-A68C-3E09D4999B7D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3T14:54:56.224" v="3843" actId="14100"/>
        <pc:sldMkLst>
          <pc:docMk/>
          <pc:sldMk cId="2225927944" sldId="265"/>
        </pc:sldMkLst>
        <pc:spChg chg="del">
          <ac:chgData name="Mahi Uddin" userId="e12d8e31e8d791c6" providerId="LiveId" clId="{A517E2D5-D75E-4CAB-A2FC-C56C51FC8CAF}" dt="2020-07-12T14:51:04.011" v="613" actId="478"/>
          <ac:spMkLst>
            <pc:docMk/>
            <pc:sldMk cId="2225927944" sldId="265"/>
            <ac:spMk id="2" creationId="{BB8543DE-9267-4FA7-866F-80CE9530CFE4}"/>
          </ac:spMkLst>
        </pc:spChg>
        <pc:spChg chg="add mod">
          <ac:chgData name="Mahi Uddin" userId="e12d8e31e8d791c6" providerId="LiveId" clId="{A517E2D5-D75E-4CAB-A2FC-C56C51FC8CAF}" dt="2020-07-12T14:53:59.917" v="648" actId="122"/>
          <ac:spMkLst>
            <pc:docMk/>
            <pc:sldMk cId="2225927944" sldId="265"/>
            <ac:spMk id="4" creationId="{FC02699A-AF33-4CE2-B9CE-B1222E46AD84}"/>
          </ac:spMkLst>
        </pc:spChg>
        <pc:spChg chg="add mod">
          <ac:chgData name="Mahi Uddin" userId="e12d8e31e8d791c6" providerId="LiveId" clId="{A517E2D5-D75E-4CAB-A2FC-C56C51FC8CAF}" dt="2020-07-12T15:01:04.448" v="1278" actId="1076"/>
          <ac:spMkLst>
            <pc:docMk/>
            <pc:sldMk cId="2225927944" sldId="265"/>
            <ac:spMk id="6" creationId="{680EE569-2A98-4B85-A8D3-3C0EC658EE68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8" creationId="{B8544B62-09C5-4CAC-BD0D-3B46F19E764D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0" creationId="{A021E70D-4944-4ED0-A752-3301310FDF23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2" creationId="{E7BD5EC6-11E2-41E9-87C8-1EBD40F2D9C8}"/>
          </ac:spMkLst>
        </pc:spChg>
        <pc:spChg chg="add mod">
          <ac:chgData name="Mahi Uddin" userId="e12d8e31e8d791c6" providerId="LiveId" clId="{A517E2D5-D75E-4CAB-A2FC-C56C51FC8CAF}" dt="2020-07-13T14:54:56.224" v="3843" actId="14100"/>
          <ac:spMkLst>
            <pc:docMk/>
            <pc:sldMk cId="2225927944" sldId="265"/>
            <ac:spMk id="14" creationId="{41C0B210-B0DC-455C-83A6-FC6DA68E0E5D}"/>
          </ac:spMkLst>
        </pc:spChg>
      </pc:sldChg>
      <pc:sldChg chg="addSp delSp modSp new mod modAnim">
        <pc:chgData name="Mahi Uddin" userId="e12d8e31e8d791c6" providerId="LiveId" clId="{A517E2D5-D75E-4CAB-A2FC-C56C51FC8CAF}" dt="2020-07-13T11:17:14.032" v="1887" actId="1076"/>
        <pc:sldMkLst>
          <pc:docMk/>
          <pc:sldMk cId="3515592436" sldId="266"/>
        </pc:sldMkLst>
        <pc:spChg chg="del mod">
          <ac:chgData name="Mahi Uddin" userId="e12d8e31e8d791c6" providerId="LiveId" clId="{A517E2D5-D75E-4CAB-A2FC-C56C51FC8CAF}" dt="2020-07-13T10:43:20.683" v="1303" actId="478"/>
          <ac:spMkLst>
            <pc:docMk/>
            <pc:sldMk cId="3515592436" sldId="266"/>
            <ac:spMk id="2" creationId="{FF7A386A-7705-4FBB-A12A-76237412E02F}"/>
          </ac:spMkLst>
        </pc:spChg>
        <pc:spChg chg="add mod">
          <ac:chgData name="Mahi Uddin" userId="e12d8e31e8d791c6" providerId="LiveId" clId="{A517E2D5-D75E-4CAB-A2FC-C56C51FC8CAF}" dt="2020-07-13T10:45:53.088" v="1325" actId="13822"/>
          <ac:spMkLst>
            <pc:docMk/>
            <pc:sldMk cId="3515592436" sldId="266"/>
            <ac:spMk id="3" creationId="{0DCC0942-EBC4-4B3A-8EE2-556B0B7BD4BC}"/>
          </ac:spMkLst>
        </pc:spChg>
        <pc:spChg chg="add mod">
          <ac:chgData name="Mahi Uddin" userId="e12d8e31e8d791c6" providerId="LiveId" clId="{A517E2D5-D75E-4CAB-A2FC-C56C51FC8CAF}" dt="2020-07-13T11:17:14.032" v="1887" actId="1076"/>
          <ac:spMkLst>
            <pc:docMk/>
            <pc:sldMk cId="3515592436" sldId="266"/>
            <ac:spMk id="4" creationId="{2C761D05-2573-45DD-9FE4-BE9AF3963522}"/>
          </ac:spMkLst>
        </pc:spChg>
      </pc:sldChg>
      <pc:sldChg chg="addSp delSp modSp new mod ord modTransition modAnim">
        <pc:chgData name="Mahi Uddin" userId="e12d8e31e8d791c6" providerId="LiveId" clId="{A517E2D5-D75E-4CAB-A2FC-C56C51FC8CAF}" dt="2020-07-13T14:43:25.996" v="3404"/>
        <pc:sldMkLst>
          <pc:docMk/>
          <pc:sldMk cId="2185989648" sldId="267"/>
        </pc:sldMkLst>
        <pc:spChg chg="add mod">
          <ac:chgData name="Mahi Uddin" userId="e12d8e31e8d791c6" providerId="LiveId" clId="{A517E2D5-D75E-4CAB-A2FC-C56C51FC8CAF}" dt="2020-07-13T13:51:17.176" v="2449" actId="1036"/>
          <ac:spMkLst>
            <pc:docMk/>
            <pc:sldMk cId="2185989648" sldId="267"/>
            <ac:spMk id="2" creationId="{B03A81BB-7EDA-4089-8326-F8FB22B30C4D}"/>
          </ac:spMkLst>
        </pc:spChg>
        <pc:spChg chg="mod topLvl">
          <ac:chgData name="Mahi Uddin" userId="e12d8e31e8d791c6" providerId="LiveId" clId="{A517E2D5-D75E-4CAB-A2FC-C56C51FC8CAF}" dt="2020-07-13T14:08:39.042" v="2500" actId="207"/>
          <ac:spMkLst>
            <pc:docMk/>
            <pc:sldMk cId="2185989648" sldId="267"/>
            <ac:spMk id="5" creationId="{9F984E0E-DCA7-48C5-B48D-BAE9DCA2605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6" creationId="{DCAB5D64-C95B-4256-B709-68C663B88D25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7" creationId="{3C994516-C1A7-4263-93F6-78327538E180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8" creationId="{4C234034-B238-4A23-8658-69560BDDF67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9" creationId="{9978CCEC-9ECD-4175-A3A4-16016988A5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0" creationId="{4C504CC8-F916-4A6C-8B3A-242D7F4F07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1" creationId="{63D3E585-3DA8-483B-B870-27CD0F66DFE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2" creationId="{6D50F158-C9FD-4634-8C33-A3B83D63977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3" creationId="{C3570516-96DE-4C20-A50F-18AF33FC449B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4" creationId="{3B3033A3-7C42-4BAF-960F-FED7E6198ED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5" creationId="{EF8E3D52-26BD-40D7-AA1D-C9C77E88720F}"/>
          </ac:spMkLst>
        </pc:spChg>
        <pc:grpChg chg="del mod">
          <ac:chgData name="Mahi Uddin" userId="e12d8e31e8d791c6" providerId="LiveId" clId="{A517E2D5-D75E-4CAB-A2FC-C56C51FC8CAF}" dt="2020-07-13T14:06:26.380" v="2477" actId="165"/>
          <ac:grpSpMkLst>
            <pc:docMk/>
            <pc:sldMk cId="2185989648" sldId="267"/>
            <ac:grpSpMk id="4" creationId="{BC93DE72-1330-49C6-92C4-75C9C5EC0B53}"/>
          </ac:grpSpMkLst>
        </pc:grpChg>
        <pc:graphicFrameChg chg="add del mod modGraphic">
          <ac:chgData name="Mahi Uddin" userId="e12d8e31e8d791c6" providerId="LiveId" clId="{A517E2D5-D75E-4CAB-A2FC-C56C51FC8CAF}" dt="2020-07-13T14:04:12.761" v="2474" actId="18245"/>
          <ac:graphicFrameMkLst>
            <pc:docMk/>
            <pc:sldMk cId="2185989648" sldId="267"/>
            <ac:graphicFrameMk id="3" creationId="{0767486E-CDB4-4408-9BF8-8A05A1C29DA2}"/>
          </ac:graphicFrameMkLst>
        </pc:graphicFrameChg>
      </pc:sldChg>
      <pc:sldChg chg="addSp modSp new mod ord modTransition">
        <pc:chgData name="Mahi Uddin" userId="e12d8e31e8d791c6" providerId="LiveId" clId="{A517E2D5-D75E-4CAB-A2FC-C56C51FC8CAF}" dt="2020-07-13T13:40:27.798" v="1955"/>
        <pc:sldMkLst>
          <pc:docMk/>
          <pc:sldMk cId="2229483346" sldId="268"/>
        </pc:sldMkLst>
        <pc:picChg chg="add mod">
          <ac:chgData name="Mahi Uddin" userId="e12d8e31e8d791c6" providerId="LiveId" clId="{A517E2D5-D75E-4CAB-A2FC-C56C51FC8CAF}" dt="2020-07-13T13:36:16.467" v="1942" actId="14100"/>
          <ac:picMkLst>
            <pc:docMk/>
            <pc:sldMk cId="2229483346" sldId="268"/>
            <ac:picMk id="3" creationId="{0F7F37D0-00E4-408C-9EB7-11DB4B373844}"/>
          </ac:picMkLst>
        </pc:picChg>
      </pc:sldChg>
      <pc:sldChg chg="addSp delSp modSp new mod modAnim">
        <pc:chgData name="Mahi Uddin" userId="e12d8e31e8d791c6" providerId="LiveId" clId="{A517E2D5-D75E-4CAB-A2FC-C56C51FC8CAF}" dt="2020-07-13T14:47:23.957" v="3430"/>
        <pc:sldMkLst>
          <pc:docMk/>
          <pc:sldMk cId="2206036260" sldId="269"/>
        </pc:sldMkLst>
        <pc:spChg chg="add mod">
          <ac:chgData name="Mahi Uddin" userId="e12d8e31e8d791c6" providerId="LiveId" clId="{A517E2D5-D75E-4CAB-A2FC-C56C51FC8CAF}" dt="2020-07-13T14:15:26.653" v="2524" actId="1076"/>
          <ac:spMkLst>
            <pc:docMk/>
            <pc:sldMk cId="2206036260" sldId="269"/>
            <ac:spMk id="4" creationId="{6BD7A775-AF95-47B5-9E53-380A78E4772B}"/>
          </ac:spMkLst>
        </pc:spChg>
        <pc:spChg chg="add mod">
          <ac:chgData name="Mahi Uddin" userId="e12d8e31e8d791c6" providerId="LiveId" clId="{A517E2D5-D75E-4CAB-A2FC-C56C51FC8CAF}" dt="2020-07-13T14:43:06.450" v="3403" actId="255"/>
          <ac:spMkLst>
            <pc:docMk/>
            <pc:sldMk cId="2206036260" sldId="269"/>
            <ac:spMk id="5" creationId="{00671297-CE5F-4A57-BCFC-41EAD74604BB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6" creationId="{EB493B9B-7DF7-4C04-8DCE-EFABEB6249E4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8" creationId="{64ECB110-5693-4C2F-AA3D-37C0ED6E7FD7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10" creationId="{EB13B2E6-9E78-4570-B286-6A0E1299E28C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2" creationId="{A48C147B-6E7C-47D5-915B-E6525D3397EE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14" creationId="{74FB1282-55B3-406A-B7C4-DF6E3ACA85E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16" creationId="{0DF784D6-E291-4660-BFB5-F8EB855037E4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8" creationId="{513D8910-093A-489C-95E0-018AB676F8B1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20" creationId="{0FD06C80-72FF-4757-A920-D34556780001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22" creationId="{F0CEF350-8640-44AC-9EF0-DC82A146E43A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23" creationId="{4CB1BDB2-5C5A-4BE0-8465-34EFDF8EF653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25" creationId="{57A62B88-12AF-44D2-9BE6-534886DA1430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27" creationId="{09804250-49C3-47AD-ADF6-D70D3F17AEC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29" creationId="{807DFA5B-8D67-4683-9285-DDEBBD081913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31" creationId="{2AB05071-0617-43F3-9E84-AB81F20FDBBF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33" creationId="{8A888FE8-2D47-4627-95DE-B2E46498FB78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35" creationId="{E63B3278-B8DC-4CF4-A379-6392CB1716F5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37" creationId="{7FFBAC48-AC4A-43B3-A458-DAE147B4185F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39" creationId="{9E6A79C8-1B0D-424B-A6A1-30A9350DECD8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41" creationId="{7C8050B5-DF53-4F29-BA11-E660D72B5350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43" creationId="{C1D61AFA-5C05-4858-BD4C-67C9C9722505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45" creationId="{4CD2D26F-1D95-410B-9662-B872D9C06926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47" creationId="{F0214F30-18BF-4DE2-85AF-72F861D9E878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49" creationId="{1B4BF930-6D9D-46D7-A8D1-6F5EA13670AF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51" creationId="{7BF882DC-FD2B-4207-AF99-37FA20F6FF8D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53" creationId="{36DED918-BECF-4F41-8AB3-FA912AB91351}"/>
          </ac:spMkLst>
        </pc:spChg>
        <pc:grpChg chg="add mod">
          <ac:chgData name="Mahi Uddin" userId="e12d8e31e8d791c6" providerId="LiveId" clId="{A517E2D5-D75E-4CAB-A2FC-C56C51FC8CAF}" dt="2020-07-13T14:43:54.265" v="3407" actId="164"/>
          <ac:grpSpMkLst>
            <pc:docMk/>
            <pc:sldMk cId="2206036260" sldId="269"/>
            <ac:grpSpMk id="54" creationId="{70A8D66A-DE81-4870-9F23-F7A92CFCB4A5}"/>
          </ac:grpSpMkLst>
        </pc:grpChg>
        <pc:grpChg chg="add mod">
          <ac:chgData name="Mahi Uddin" userId="e12d8e31e8d791c6" providerId="LiveId" clId="{A517E2D5-D75E-4CAB-A2FC-C56C51FC8CAF}" dt="2020-07-13T14:44:07.006" v="3409" actId="164"/>
          <ac:grpSpMkLst>
            <pc:docMk/>
            <pc:sldMk cId="2206036260" sldId="269"/>
            <ac:grpSpMk id="55" creationId="{DC876DC7-91C2-415F-8E2F-9BCCCE774661}"/>
          </ac:grpSpMkLst>
        </pc:grpChg>
        <pc:grpChg chg="add mod">
          <ac:chgData name="Mahi Uddin" userId="e12d8e31e8d791c6" providerId="LiveId" clId="{A517E2D5-D75E-4CAB-A2FC-C56C51FC8CAF}" dt="2020-07-13T14:44:59.637" v="3412" actId="164"/>
          <ac:grpSpMkLst>
            <pc:docMk/>
            <pc:sldMk cId="2206036260" sldId="269"/>
            <ac:grpSpMk id="56" creationId="{0EC8B57A-59A7-4803-9248-794E28210DDD}"/>
          </ac:grpSpMkLst>
        </pc:grpChg>
        <pc:grpChg chg="add mod">
          <ac:chgData name="Mahi Uddin" userId="e12d8e31e8d791c6" providerId="LiveId" clId="{A517E2D5-D75E-4CAB-A2FC-C56C51FC8CAF}" dt="2020-07-13T14:45:19.045" v="3414" actId="164"/>
          <ac:grpSpMkLst>
            <pc:docMk/>
            <pc:sldMk cId="2206036260" sldId="269"/>
            <ac:grpSpMk id="57" creationId="{7483900F-2784-4FB1-8CF7-A49548D84466}"/>
          </ac:grpSpMkLst>
        </pc:grpChg>
        <pc:grpChg chg="add mod">
          <ac:chgData name="Mahi Uddin" userId="e12d8e31e8d791c6" providerId="LiveId" clId="{A517E2D5-D75E-4CAB-A2FC-C56C51FC8CAF}" dt="2020-07-13T14:45:48.646" v="3417" actId="164"/>
          <ac:grpSpMkLst>
            <pc:docMk/>
            <pc:sldMk cId="2206036260" sldId="269"/>
            <ac:grpSpMk id="58" creationId="{266DD0A5-1338-4BD5-AAAD-A3351304E9A2}"/>
          </ac:grpSpMkLst>
        </pc:grpChg>
        <pc:grpChg chg="add mod">
          <ac:chgData name="Mahi Uddin" userId="e12d8e31e8d791c6" providerId="LiveId" clId="{A517E2D5-D75E-4CAB-A2FC-C56C51FC8CAF}" dt="2020-07-13T14:46:04.199" v="3419" actId="164"/>
          <ac:grpSpMkLst>
            <pc:docMk/>
            <pc:sldMk cId="2206036260" sldId="269"/>
            <ac:grpSpMk id="59" creationId="{EEF1B09A-14D4-46E7-B68C-8694895E46F2}"/>
          </ac:grpSpMkLst>
        </pc:grpChg>
        <pc:grpChg chg="add mod">
          <ac:chgData name="Mahi Uddin" userId="e12d8e31e8d791c6" providerId="LiveId" clId="{A517E2D5-D75E-4CAB-A2FC-C56C51FC8CAF}" dt="2020-07-13T14:46:27.454" v="3422" actId="164"/>
          <ac:grpSpMkLst>
            <pc:docMk/>
            <pc:sldMk cId="2206036260" sldId="269"/>
            <ac:grpSpMk id="60" creationId="{B09C3A1C-0548-47B5-AFA6-985E3E93BA0E}"/>
          </ac:grpSpMkLst>
        </pc:grpChg>
        <pc:grpChg chg="add mod">
          <ac:chgData name="Mahi Uddin" userId="e12d8e31e8d791c6" providerId="LiveId" clId="{A517E2D5-D75E-4CAB-A2FC-C56C51FC8CAF}" dt="2020-07-13T14:46:45.189" v="3424" actId="164"/>
          <ac:grpSpMkLst>
            <pc:docMk/>
            <pc:sldMk cId="2206036260" sldId="269"/>
            <ac:grpSpMk id="61" creationId="{55E1FB77-58AF-40C1-AE2D-FA9313B0EE7C}"/>
          </ac:grpSpMkLst>
        </pc:grpChg>
        <pc:grpChg chg="add mod">
          <ac:chgData name="Mahi Uddin" userId="e12d8e31e8d791c6" providerId="LiveId" clId="{A517E2D5-D75E-4CAB-A2FC-C56C51FC8CAF}" dt="2020-07-13T14:47:02.698" v="3427" actId="164"/>
          <ac:grpSpMkLst>
            <pc:docMk/>
            <pc:sldMk cId="2206036260" sldId="269"/>
            <ac:grpSpMk id="62" creationId="{206B9EF0-955C-44F4-B843-5141CDCCC014}"/>
          </ac:grpSpMkLst>
        </pc:grpChg>
        <pc:grpChg chg="add mod">
          <ac:chgData name="Mahi Uddin" userId="e12d8e31e8d791c6" providerId="LiveId" clId="{A517E2D5-D75E-4CAB-A2FC-C56C51FC8CAF}" dt="2020-07-13T14:47:17.876" v="3429" actId="164"/>
          <ac:grpSpMkLst>
            <pc:docMk/>
            <pc:sldMk cId="2206036260" sldId="269"/>
            <ac:grpSpMk id="63" creationId="{A629A699-2C3C-4362-B8BE-F48632A90B7B}"/>
          </ac:grpSpMkLst>
        </pc:grpChg>
        <pc:picChg chg="add del mod">
          <ac:chgData name="Mahi Uddin" userId="e12d8e31e8d791c6" providerId="LiveId" clId="{A517E2D5-D75E-4CAB-A2FC-C56C51FC8CAF}" dt="2020-07-13T13:40:23.589" v="1953" actId="478"/>
          <ac:picMkLst>
            <pc:docMk/>
            <pc:sldMk cId="2206036260" sldId="269"/>
            <ac:picMk id="3" creationId="{8C79211E-618D-4DF8-8269-95BA7F59D38A}"/>
          </ac:picMkLst>
        </pc:picChg>
      </pc:sldChg>
      <pc:sldChg chg="new del">
        <pc:chgData name="Mahi Uddin" userId="e12d8e31e8d791c6" providerId="LiveId" clId="{A517E2D5-D75E-4CAB-A2FC-C56C51FC8CAF}" dt="2020-07-13T13:34:50.682" v="1933" actId="47"/>
        <pc:sldMkLst>
          <pc:docMk/>
          <pc:sldMk cId="3289042609" sldId="269"/>
        </pc:sldMkLst>
      </pc:sldChg>
      <pc:sldChg chg="addSp modSp new mod modAnim">
        <pc:chgData name="Mahi Uddin" userId="e12d8e31e8d791c6" providerId="LiveId" clId="{A517E2D5-D75E-4CAB-A2FC-C56C51FC8CAF}" dt="2020-07-13T14:54:08.267" v="3827" actId="13822"/>
        <pc:sldMkLst>
          <pc:docMk/>
          <pc:sldMk cId="2877383742" sldId="270"/>
        </pc:sldMkLst>
        <pc:spChg chg="add mod">
          <ac:chgData name="Mahi Uddin" userId="e12d8e31e8d791c6" providerId="LiveId" clId="{A517E2D5-D75E-4CAB-A2FC-C56C51FC8CAF}" dt="2020-07-13T14:49:35.083" v="3435" actId="207"/>
          <ac:spMkLst>
            <pc:docMk/>
            <pc:sldMk cId="2877383742" sldId="270"/>
            <ac:spMk id="2" creationId="{BABCCECD-8A3E-4144-8E0B-75B1E015905D}"/>
          </ac:spMkLst>
        </pc:spChg>
        <pc:spChg chg="add mod">
          <ac:chgData name="Mahi Uddin" userId="e12d8e31e8d791c6" providerId="LiveId" clId="{A517E2D5-D75E-4CAB-A2FC-C56C51FC8CAF}" dt="2020-07-13T14:50:40.384" v="3553" actId="13822"/>
          <ac:spMkLst>
            <pc:docMk/>
            <pc:sldMk cId="2877383742" sldId="270"/>
            <ac:spMk id="3" creationId="{D21DE2E2-229A-423B-95AF-B55A04D5A83A}"/>
          </ac:spMkLst>
        </pc:spChg>
        <pc:spChg chg="add mod">
          <ac:chgData name="Mahi Uddin" userId="e12d8e31e8d791c6" providerId="LiveId" clId="{A517E2D5-D75E-4CAB-A2FC-C56C51FC8CAF}" dt="2020-07-13T14:54:08.267" v="3827" actId="13822"/>
          <ac:spMkLst>
            <pc:docMk/>
            <pc:sldMk cId="2877383742" sldId="270"/>
            <ac:spMk id="4" creationId="{BBE341A8-23B9-4DDF-9424-EB7E61844CE4}"/>
          </ac:spMkLst>
        </pc:spChg>
        <pc:spChg chg="add mod">
          <ac:chgData name="Mahi Uddin" userId="e12d8e31e8d791c6" providerId="LiveId" clId="{A517E2D5-D75E-4CAB-A2FC-C56C51FC8CAF}" dt="2020-07-13T14:53:56.664" v="3825" actId="13822"/>
          <ac:spMkLst>
            <pc:docMk/>
            <pc:sldMk cId="2877383742" sldId="270"/>
            <ac:spMk id="5" creationId="{86F80372-A255-4624-BEE1-14AE7FBD5807}"/>
          </ac:spMkLst>
        </pc:spChg>
      </pc:sldChg>
      <pc:sldChg chg="addSp delSp modSp new mod modTransition modAnim">
        <pc:chgData name="Mahi Uddin" userId="e12d8e31e8d791c6" providerId="LiveId" clId="{A517E2D5-D75E-4CAB-A2FC-C56C51FC8CAF}" dt="2020-07-14T05:45:28.198" v="7307" actId="20577"/>
        <pc:sldMkLst>
          <pc:docMk/>
          <pc:sldMk cId="1263943202" sldId="271"/>
        </pc:sldMkLst>
        <pc:spChg chg="add mod">
          <ac:chgData name="Mahi Uddin" userId="e12d8e31e8d791c6" providerId="LiveId" clId="{A517E2D5-D75E-4CAB-A2FC-C56C51FC8CAF}" dt="2020-07-13T14:57:09.909" v="4060" actId="207"/>
          <ac:spMkLst>
            <pc:docMk/>
            <pc:sldMk cId="1263943202" sldId="271"/>
            <ac:spMk id="2" creationId="{9DA90E8E-3379-4E70-9B81-861C0E172096}"/>
          </ac:spMkLst>
        </pc:spChg>
        <pc:spChg chg="add mod">
          <ac:chgData name="Mahi Uddin" userId="e12d8e31e8d791c6" providerId="LiveId" clId="{A517E2D5-D75E-4CAB-A2FC-C56C51FC8CAF}" dt="2020-07-13T15:07:26.717" v="4552" actId="1076"/>
          <ac:spMkLst>
            <pc:docMk/>
            <pc:sldMk cId="1263943202" sldId="271"/>
            <ac:spMk id="3" creationId="{0CD8D9A9-4D6E-4CD4-B2D1-2CC6F4292CCE}"/>
          </ac:spMkLst>
        </pc:spChg>
        <pc:spChg chg="add mod">
          <ac:chgData name="Mahi Uddin" userId="e12d8e31e8d791c6" providerId="LiveId" clId="{A517E2D5-D75E-4CAB-A2FC-C56C51FC8CAF}" dt="2020-07-13T15:21:28.079" v="5291" actId="255"/>
          <ac:spMkLst>
            <pc:docMk/>
            <pc:sldMk cId="1263943202" sldId="271"/>
            <ac:spMk id="4" creationId="{ED9A8483-3D78-4730-905D-17C58073B1EC}"/>
          </ac:spMkLst>
        </pc:spChg>
        <pc:spChg chg="add mod">
          <ac:chgData name="Mahi Uddin" userId="e12d8e31e8d791c6" providerId="LiveId" clId="{A517E2D5-D75E-4CAB-A2FC-C56C51FC8CAF}" dt="2020-07-13T15:21:51.563" v="5292" actId="1076"/>
          <ac:spMkLst>
            <pc:docMk/>
            <pc:sldMk cId="1263943202" sldId="271"/>
            <ac:spMk id="5" creationId="{91D9D755-CEB2-4D60-8927-D3567CFF8056}"/>
          </ac:spMkLst>
        </pc:spChg>
        <pc:spChg chg="add mod">
          <ac:chgData name="Mahi Uddin" userId="e12d8e31e8d791c6" providerId="LiveId" clId="{A517E2D5-D75E-4CAB-A2FC-C56C51FC8CAF}" dt="2020-07-13T15:21:58.908" v="5293" actId="1076"/>
          <ac:spMkLst>
            <pc:docMk/>
            <pc:sldMk cId="1263943202" sldId="271"/>
            <ac:spMk id="6" creationId="{0220746D-9E8B-454E-B354-9E05F891EF18}"/>
          </ac:spMkLst>
        </pc:spChg>
        <pc:spChg chg="add mod">
          <ac:chgData name="Mahi Uddin" userId="e12d8e31e8d791c6" providerId="LiveId" clId="{A517E2D5-D75E-4CAB-A2FC-C56C51FC8CAF}" dt="2020-07-13T15:22:05.539" v="5294" actId="1076"/>
          <ac:spMkLst>
            <pc:docMk/>
            <pc:sldMk cId="1263943202" sldId="271"/>
            <ac:spMk id="7" creationId="{E7E460D9-512A-49FE-B43A-6EF270261102}"/>
          </ac:spMkLst>
        </pc:spChg>
        <pc:spChg chg="add mod">
          <ac:chgData name="Mahi Uddin" userId="e12d8e31e8d791c6" providerId="LiveId" clId="{A517E2D5-D75E-4CAB-A2FC-C56C51FC8CAF}" dt="2020-07-13T15:22:11.923" v="5295" actId="1076"/>
          <ac:spMkLst>
            <pc:docMk/>
            <pc:sldMk cId="1263943202" sldId="271"/>
            <ac:spMk id="8" creationId="{3AEFCBF9-8342-4F89-91C9-9CC6CB537DF4}"/>
          </ac:spMkLst>
        </pc:spChg>
        <pc:spChg chg="add mod">
          <ac:chgData name="Mahi Uddin" userId="e12d8e31e8d791c6" providerId="LiveId" clId="{A517E2D5-D75E-4CAB-A2FC-C56C51FC8CAF}" dt="2020-07-13T15:22:19.602" v="5296" actId="1076"/>
          <ac:spMkLst>
            <pc:docMk/>
            <pc:sldMk cId="1263943202" sldId="271"/>
            <ac:spMk id="9" creationId="{FDA30944-5696-4E4E-92D8-503C4E5DF00E}"/>
          </ac:spMkLst>
        </pc:spChg>
        <pc:spChg chg="add mod">
          <ac:chgData name="Mahi Uddin" userId="e12d8e31e8d791c6" providerId="LiveId" clId="{A517E2D5-D75E-4CAB-A2FC-C56C51FC8CAF}" dt="2020-07-13T15:22:22.898" v="5297" actId="1076"/>
          <ac:spMkLst>
            <pc:docMk/>
            <pc:sldMk cId="1263943202" sldId="271"/>
            <ac:spMk id="10" creationId="{C0A0246B-FDD5-4956-AA16-DD68DEFC3C8C}"/>
          </ac:spMkLst>
        </pc:spChg>
        <pc:spChg chg="add mod">
          <ac:chgData name="Mahi Uddin" userId="e12d8e31e8d791c6" providerId="LiveId" clId="{A517E2D5-D75E-4CAB-A2FC-C56C51FC8CAF}" dt="2020-07-13T15:22:26.882" v="5298" actId="1076"/>
          <ac:spMkLst>
            <pc:docMk/>
            <pc:sldMk cId="1263943202" sldId="271"/>
            <ac:spMk id="11" creationId="{21E1CDF0-7925-47CA-9AEE-3797D07DA342}"/>
          </ac:spMkLst>
        </pc:spChg>
        <pc:spChg chg="add del mod">
          <ac:chgData name="Mahi Uddin" userId="e12d8e31e8d791c6" providerId="LiveId" clId="{A517E2D5-D75E-4CAB-A2FC-C56C51FC8CAF}" dt="2020-07-13T15:22:38.694" v="5301" actId="478"/>
          <ac:spMkLst>
            <pc:docMk/>
            <pc:sldMk cId="1263943202" sldId="271"/>
            <ac:spMk id="13" creationId="{C533D1E4-6F3C-497E-919A-6E6B3647E744}"/>
          </ac:spMkLst>
        </pc:spChg>
        <pc:spChg chg="add mod">
          <ac:chgData name="Mahi Uddin" userId="e12d8e31e8d791c6" providerId="LiveId" clId="{A517E2D5-D75E-4CAB-A2FC-C56C51FC8CAF}" dt="2020-07-14T05:45:28.198" v="7307" actId="20577"/>
          <ac:spMkLst>
            <pc:docMk/>
            <pc:sldMk cId="1263943202" sldId="271"/>
            <ac:spMk id="14" creationId="{B67ECD19-6051-43B1-B4A8-9576F7EB7167}"/>
          </ac:spMkLst>
        </pc:spChg>
        <pc:spChg chg="add mod">
          <ac:chgData name="Mahi Uddin" userId="e12d8e31e8d791c6" providerId="LiveId" clId="{A517E2D5-D75E-4CAB-A2FC-C56C51FC8CAF}" dt="2020-07-13T15:25:27.305" v="5521" actId="13822"/>
          <ac:spMkLst>
            <pc:docMk/>
            <pc:sldMk cId="1263943202" sldId="271"/>
            <ac:spMk id="15" creationId="{CED37AE3-BE52-4584-A5A2-11E4194E3F0C}"/>
          </ac:spMkLst>
        </pc:spChg>
        <pc:spChg chg="add mod">
          <ac:chgData name="Mahi Uddin" userId="e12d8e31e8d791c6" providerId="LiveId" clId="{A517E2D5-D75E-4CAB-A2FC-C56C51FC8CAF}" dt="2020-07-13T15:26:49.026" v="5662" actId="1076"/>
          <ac:spMkLst>
            <pc:docMk/>
            <pc:sldMk cId="1263943202" sldId="271"/>
            <ac:spMk id="16" creationId="{D184C0BF-157C-4644-9A2A-DDA04BB54746}"/>
          </ac:spMkLst>
        </pc:spChg>
      </pc:sldChg>
      <pc:sldChg chg="addSp modSp new mod modTransition modAnim modNotesTx">
        <pc:chgData name="Mahi Uddin" userId="e12d8e31e8d791c6" providerId="LiveId" clId="{A517E2D5-D75E-4CAB-A2FC-C56C51FC8CAF}" dt="2020-07-14T05:49:05.768" v="7462"/>
        <pc:sldMkLst>
          <pc:docMk/>
          <pc:sldMk cId="1888623881" sldId="272"/>
        </pc:sldMkLst>
        <pc:spChg chg="add mod">
          <ac:chgData name="Mahi Uddin" userId="e12d8e31e8d791c6" providerId="LiveId" clId="{A517E2D5-D75E-4CAB-A2FC-C56C51FC8CAF}" dt="2020-07-14T05:47:56.159" v="7455" actId="1076"/>
          <ac:spMkLst>
            <pc:docMk/>
            <pc:sldMk cId="1888623881" sldId="272"/>
            <ac:spMk id="2" creationId="{9B211F28-2E58-474C-B004-B135B1C170DA}"/>
          </ac:spMkLst>
        </pc:spChg>
        <pc:graphicFrameChg chg="add mod modGraphic">
          <ac:chgData name="Mahi Uddin" userId="e12d8e31e8d791c6" providerId="LiveId" clId="{A517E2D5-D75E-4CAB-A2FC-C56C51FC8CAF}" dt="2020-07-14T05:48:05.638" v="7457" actId="1076"/>
          <ac:graphicFrameMkLst>
            <pc:docMk/>
            <pc:sldMk cId="1888623881" sldId="272"/>
            <ac:graphicFrameMk id="3" creationId="{EA6592E5-EC3E-4C20-BDB3-4B7E07EA137E}"/>
          </ac:graphicFrameMkLst>
        </pc:graphicFrameChg>
      </pc:sldChg>
      <pc:sldChg chg="addSp delSp modSp new mod modTransition modAnim">
        <pc:chgData name="Mahi Uddin" userId="e12d8e31e8d791c6" providerId="LiveId" clId="{A517E2D5-D75E-4CAB-A2FC-C56C51FC8CAF}" dt="2020-07-14T05:49:22.949" v="7464"/>
        <pc:sldMkLst>
          <pc:docMk/>
          <pc:sldMk cId="2877149395" sldId="273"/>
        </pc:sldMkLst>
        <pc:spChg chg="add mod">
          <ac:chgData name="Mahi Uddin" userId="e12d8e31e8d791c6" providerId="LiveId" clId="{A517E2D5-D75E-4CAB-A2FC-C56C51FC8CAF}" dt="2020-07-14T05:48:27.679" v="7458" actId="1076"/>
          <ac:spMkLst>
            <pc:docMk/>
            <pc:sldMk cId="2877149395" sldId="273"/>
            <ac:spMk id="6" creationId="{4C391B8B-A3E5-4B9F-B518-79B2704B1F99}"/>
          </ac:spMkLst>
        </pc:spChg>
        <pc:graphicFrameChg chg="add del mod">
          <ac:chgData name="Mahi Uddin" userId="e12d8e31e8d791c6" providerId="LiveId" clId="{A517E2D5-D75E-4CAB-A2FC-C56C51FC8CAF}" dt="2020-07-14T05:34:31.789" v="6903" actId="478"/>
          <ac:graphicFrameMkLst>
            <pc:docMk/>
            <pc:sldMk cId="2877149395" sldId="273"/>
            <ac:graphicFrameMk id="3" creationId="{1BA2D44E-41FC-4870-9625-3ACE01B481BC}"/>
          </ac:graphicFrameMkLst>
        </pc:graphicFrameChg>
        <pc:graphicFrameChg chg="add mod modGraphic">
          <ac:chgData name="Mahi Uddin" userId="e12d8e31e8d791c6" providerId="LiveId" clId="{A517E2D5-D75E-4CAB-A2FC-C56C51FC8CAF}" dt="2020-07-14T05:48:46.839" v="7460" actId="1076"/>
          <ac:graphicFrameMkLst>
            <pc:docMk/>
            <pc:sldMk cId="2877149395" sldId="273"/>
            <ac:graphicFrameMk id="5" creationId="{577597D7-7AC2-41D0-AF81-C672C404C520}"/>
          </ac:graphicFrameMkLst>
        </pc:graphicFrameChg>
      </pc:sldChg>
      <pc:sldChg chg="addSp modSp new mod modTransition modAnim">
        <pc:chgData name="Mahi Uddin" userId="e12d8e31e8d791c6" providerId="LiveId" clId="{A517E2D5-D75E-4CAB-A2FC-C56C51FC8CAF}" dt="2020-07-14T06:37:02.067" v="8121"/>
        <pc:sldMkLst>
          <pc:docMk/>
          <pc:sldMk cId="176106032" sldId="274"/>
        </pc:sldMkLst>
        <pc:spChg chg="add mod">
          <ac:chgData name="Mahi Uddin" userId="e12d8e31e8d791c6" providerId="LiveId" clId="{A517E2D5-D75E-4CAB-A2FC-C56C51FC8CAF}" dt="2020-07-14T06:18:30.165" v="7583" actId="1076"/>
          <ac:spMkLst>
            <pc:docMk/>
            <pc:sldMk cId="176106032" sldId="274"/>
            <ac:spMk id="4" creationId="{09FAB6BA-0DE2-417C-A7E1-8F5FC8CDFC85}"/>
          </ac:spMkLst>
        </pc:spChg>
        <pc:spChg chg="add mod">
          <ac:chgData name="Mahi Uddin" userId="e12d8e31e8d791c6" providerId="LiveId" clId="{A517E2D5-D75E-4CAB-A2FC-C56C51FC8CAF}" dt="2020-07-14T06:18:28.337" v="7582" actId="1076"/>
          <ac:spMkLst>
            <pc:docMk/>
            <pc:sldMk cId="176106032" sldId="274"/>
            <ac:spMk id="6" creationId="{2F8D344A-F669-453A-9370-745683C47AEE}"/>
          </ac:spMkLst>
        </pc:spChg>
        <pc:spChg chg="add mod">
          <ac:chgData name="Mahi Uddin" userId="e12d8e31e8d791c6" providerId="LiveId" clId="{A517E2D5-D75E-4CAB-A2FC-C56C51FC8CAF}" dt="2020-07-14T06:21:45.042" v="7717" actId="1076"/>
          <ac:spMkLst>
            <pc:docMk/>
            <pc:sldMk cId="176106032" sldId="274"/>
            <ac:spMk id="10" creationId="{9F8C7340-8F4D-47A6-9D83-ECDADED68A46}"/>
          </ac:spMkLst>
        </pc:spChg>
        <pc:spChg chg="add mod">
          <ac:chgData name="Mahi Uddin" userId="e12d8e31e8d791c6" providerId="LiveId" clId="{A517E2D5-D75E-4CAB-A2FC-C56C51FC8CAF}" dt="2020-07-14T06:36:58.663" v="8120" actId="1038"/>
          <ac:spMkLst>
            <pc:docMk/>
            <pc:sldMk cId="176106032" sldId="274"/>
            <ac:spMk id="12" creationId="{0A98DBE6-0788-42B7-B846-24FB1CF7BBB0}"/>
          </ac:spMkLst>
        </pc:spChg>
        <pc:picChg chg="add mod">
          <ac:chgData name="Mahi Uddin" userId="e12d8e31e8d791c6" providerId="LiveId" clId="{A517E2D5-D75E-4CAB-A2FC-C56C51FC8CAF}" dt="2020-07-14T05:54:40.134" v="7471" actId="1076"/>
          <ac:picMkLst>
            <pc:docMk/>
            <pc:sldMk cId="176106032" sldId="274"/>
            <ac:picMk id="3" creationId="{81FD5B2D-2887-4A6A-968D-395BBCD6F6CA}"/>
          </ac:picMkLst>
        </pc:picChg>
        <pc:picChg chg="add mod">
          <ac:chgData name="Mahi Uddin" userId="e12d8e31e8d791c6" providerId="LiveId" clId="{A517E2D5-D75E-4CAB-A2FC-C56C51FC8CAF}" dt="2020-07-14T06:36:56.295" v="8119" actId="14100"/>
          <ac:picMkLst>
            <pc:docMk/>
            <pc:sldMk cId="176106032" sldId="274"/>
            <ac:picMk id="8" creationId="{50B275D7-72C0-4DD0-8AAD-BA0A73EFCF85}"/>
          </ac:picMkLst>
        </pc:picChg>
      </pc:sldChg>
      <pc:sldChg chg="addSp modSp new mod modTransition modAnim">
        <pc:chgData name="Mahi Uddin" userId="e12d8e31e8d791c6" providerId="LiveId" clId="{A517E2D5-D75E-4CAB-A2FC-C56C51FC8CAF}" dt="2020-07-14T06:25:30.076" v="7891"/>
        <pc:sldMkLst>
          <pc:docMk/>
          <pc:sldMk cId="879011893" sldId="275"/>
        </pc:sldMkLst>
        <pc:spChg chg="add mod">
          <ac:chgData name="Mahi Uddin" userId="e12d8e31e8d791c6" providerId="LiveId" clId="{A517E2D5-D75E-4CAB-A2FC-C56C51FC8CAF}" dt="2020-07-14T06:24:31.401" v="7881" actId="1076"/>
          <ac:spMkLst>
            <pc:docMk/>
            <pc:sldMk cId="879011893" sldId="275"/>
            <ac:spMk id="2" creationId="{66B7A11F-5571-4522-8AEE-21119C1B2FCD}"/>
          </ac:spMkLst>
        </pc:spChg>
        <pc:spChg chg="add mod">
          <ac:chgData name="Mahi Uddin" userId="e12d8e31e8d791c6" providerId="LiveId" clId="{A517E2D5-D75E-4CAB-A2FC-C56C51FC8CAF}" dt="2020-07-14T06:24:45.881" v="7885" actId="1076"/>
          <ac:spMkLst>
            <pc:docMk/>
            <pc:sldMk cId="879011893" sldId="275"/>
            <ac:spMk id="3" creationId="{14F39CD4-1723-4888-A4F3-B0E86285A07B}"/>
          </ac:spMkLst>
        </pc:spChg>
        <pc:picChg chg="add mod">
          <ac:chgData name="Mahi Uddin" userId="e12d8e31e8d791c6" providerId="LiveId" clId="{A517E2D5-D75E-4CAB-A2FC-C56C51FC8CAF}" dt="2020-07-14T06:24:38.465" v="7884" actId="14100"/>
          <ac:picMkLst>
            <pc:docMk/>
            <pc:sldMk cId="879011893" sldId="275"/>
            <ac:picMk id="5" creationId="{3D4AD1F4-97F4-4BD6-BA76-B1033E386264}"/>
          </ac:picMkLst>
        </pc:picChg>
      </pc:sldChg>
      <pc:sldChg chg="addSp modSp new mod modTransition">
        <pc:chgData name="Mahi Uddin" userId="e12d8e31e8d791c6" providerId="LiveId" clId="{A517E2D5-D75E-4CAB-A2FC-C56C51FC8CAF}" dt="2020-07-14T06:34:55.200" v="8117"/>
        <pc:sldMkLst>
          <pc:docMk/>
          <pc:sldMk cId="1036275842" sldId="276"/>
        </pc:sldMkLst>
        <pc:picChg chg="add mod">
          <ac:chgData name="Mahi Uddin" userId="e12d8e31e8d791c6" providerId="LiveId" clId="{A517E2D5-D75E-4CAB-A2FC-C56C51FC8CAF}" dt="2020-07-14T06:34:31.336" v="8116" actId="14100"/>
          <ac:picMkLst>
            <pc:docMk/>
            <pc:sldMk cId="1036275842" sldId="276"/>
            <ac:picMk id="3" creationId="{A4F32332-5004-4FA1-8DDB-32E198ECD352}"/>
          </ac:picMkLst>
        </pc:picChg>
      </pc:sldChg>
      <pc:sldChg chg="delSp modSp add mod modTransition delAnim">
        <pc:chgData name="Mahi Uddin" userId="e12d8e31e8d791c6" providerId="LiveId" clId="{A517E2D5-D75E-4CAB-A2FC-C56C51FC8CAF}" dt="2020-07-14T06:33:03.904" v="8112"/>
        <pc:sldMkLst>
          <pc:docMk/>
          <pc:sldMk cId="4022909317" sldId="277"/>
        </pc:sldMkLst>
        <pc:spChg chg="mod">
          <ac:chgData name="Mahi Uddin" userId="e12d8e31e8d791c6" providerId="LiveId" clId="{A517E2D5-D75E-4CAB-A2FC-C56C51FC8CAF}" dt="2020-07-14T06:28:27.497" v="7967" actId="1076"/>
          <ac:spMkLst>
            <pc:docMk/>
            <pc:sldMk cId="4022909317" sldId="277"/>
            <ac:spMk id="2" creationId="{9DA90E8E-3379-4E70-9B81-861C0E172096}"/>
          </ac:spMkLst>
        </pc:spChg>
        <pc:spChg chg="mod">
          <ac:chgData name="Mahi Uddin" userId="e12d8e31e8d791c6" providerId="LiveId" clId="{A517E2D5-D75E-4CAB-A2FC-C56C51FC8CAF}" dt="2020-07-14T06:27:53.911" v="7919" actId="13822"/>
          <ac:spMkLst>
            <pc:docMk/>
            <pc:sldMk cId="4022909317" sldId="277"/>
            <ac:spMk id="3" creationId="{0CD8D9A9-4D6E-4CD4-B2D1-2CC6F4292CCE}"/>
          </ac:spMkLst>
        </pc:spChg>
        <pc:spChg chg="mod">
          <ac:chgData name="Mahi Uddin" userId="e12d8e31e8d791c6" providerId="LiveId" clId="{A517E2D5-D75E-4CAB-A2FC-C56C51FC8CAF}" dt="2020-07-14T06:29:23.068" v="7988" actId="20577"/>
          <ac:spMkLst>
            <pc:docMk/>
            <pc:sldMk cId="4022909317" sldId="277"/>
            <ac:spMk id="4" creationId="{ED9A8483-3D78-4730-905D-17C58073B1EC}"/>
          </ac:spMkLst>
        </pc:spChg>
        <pc:spChg chg="mod">
          <ac:chgData name="Mahi Uddin" userId="e12d8e31e8d791c6" providerId="LiveId" clId="{A517E2D5-D75E-4CAB-A2FC-C56C51FC8CAF}" dt="2020-07-14T06:31:09.353" v="8056" actId="20577"/>
          <ac:spMkLst>
            <pc:docMk/>
            <pc:sldMk cId="4022909317" sldId="277"/>
            <ac:spMk id="5" creationId="{91D9D755-CEB2-4D60-8927-D3567CFF8056}"/>
          </ac:spMkLst>
        </pc:spChg>
        <pc:spChg chg="mod">
          <ac:chgData name="Mahi Uddin" userId="e12d8e31e8d791c6" providerId="LiveId" clId="{A517E2D5-D75E-4CAB-A2FC-C56C51FC8CAF}" dt="2020-07-14T06:31:00.472" v="8051" actId="1076"/>
          <ac:spMkLst>
            <pc:docMk/>
            <pc:sldMk cId="4022909317" sldId="277"/>
            <ac:spMk id="6" creationId="{0220746D-9E8B-454E-B354-9E05F891EF18}"/>
          </ac:spMkLst>
        </pc:spChg>
        <pc:spChg chg="mod">
          <ac:chgData name="Mahi Uddin" userId="e12d8e31e8d791c6" providerId="LiveId" clId="{A517E2D5-D75E-4CAB-A2FC-C56C51FC8CAF}" dt="2020-07-14T06:30:56.736" v="8050" actId="1076"/>
          <ac:spMkLst>
            <pc:docMk/>
            <pc:sldMk cId="4022909317" sldId="277"/>
            <ac:spMk id="7" creationId="{E7E460D9-512A-49FE-B43A-6EF270261102}"/>
          </ac:spMkLst>
        </pc:spChg>
        <pc:spChg chg="del">
          <ac:chgData name="Mahi Uddin" userId="e12d8e31e8d791c6" providerId="LiveId" clId="{A517E2D5-D75E-4CAB-A2FC-C56C51FC8CAF}" dt="2020-07-14T06:30:17.989" v="8029" actId="478"/>
          <ac:spMkLst>
            <pc:docMk/>
            <pc:sldMk cId="4022909317" sldId="277"/>
            <ac:spMk id="8" creationId="{3AEFCBF9-8342-4F89-91C9-9CC6CB537DF4}"/>
          </ac:spMkLst>
        </pc:spChg>
        <pc:spChg chg="mod">
          <ac:chgData name="Mahi Uddin" userId="e12d8e31e8d791c6" providerId="LiveId" clId="{A517E2D5-D75E-4CAB-A2FC-C56C51FC8CAF}" dt="2020-07-14T06:30:52.712" v="8049" actId="1076"/>
          <ac:spMkLst>
            <pc:docMk/>
            <pc:sldMk cId="4022909317" sldId="277"/>
            <ac:spMk id="9" creationId="{FDA30944-5696-4E4E-92D8-503C4E5DF00E}"/>
          </ac:spMkLst>
        </pc:spChg>
        <pc:spChg chg="mod">
          <ac:chgData name="Mahi Uddin" userId="e12d8e31e8d791c6" providerId="LiveId" clId="{A517E2D5-D75E-4CAB-A2FC-C56C51FC8CAF}" dt="2020-07-14T06:32:07.194" v="8089" actId="20577"/>
          <ac:spMkLst>
            <pc:docMk/>
            <pc:sldMk cId="4022909317" sldId="277"/>
            <ac:spMk id="10" creationId="{C0A0246B-FDD5-4956-AA16-DD68DEFC3C8C}"/>
          </ac:spMkLst>
        </pc:spChg>
        <pc:spChg chg="mod">
          <ac:chgData name="Mahi Uddin" userId="e12d8e31e8d791c6" providerId="LiveId" clId="{A517E2D5-D75E-4CAB-A2FC-C56C51FC8CAF}" dt="2020-07-14T06:32:11.569" v="8090" actId="20577"/>
          <ac:spMkLst>
            <pc:docMk/>
            <pc:sldMk cId="4022909317" sldId="277"/>
            <ac:spMk id="11" creationId="{21E1CDF0-7925-47CA-9AEE-3797D07DA342}"/>
          </ac:spMkLst>
        </pc:spChg>
        <pc:spChg chg="mod">
          <ac:chgData name="Mahi Uddin" userId="e12d8e31e8d791c6" providerId="LiveId" clId="{A517E2D5-D75E-4CAB-A2FC-C56C51FC8CAF}" dt="2020-07-14T06:32:41.888" v="8109" actId="14100"/>
          <ac:spMkLst>
            <pc:docMk/>
            <pc:sldMk cId="4022909317" sldId="277"/>
            <ac:spMk id="14" creationId="{B67ECD19-6051-43B1-B4A8-9576F7EB7167}"/>
          </ac:spMkLst>
        </pc:spChg>
        <pc:spChg chg="mod">
          <ac:chgData name="Mahi Uddin" userId="e12d8e31e8d791c6" providerId="LiveId" clId="{A517E2D5-D75E-4CAB-A2FC-C56C51FC8CAF}" dt="2020-07-14T06:32:45.152" v="8110" actId="1076"/>
          <ac:spMkLst>
            <pc:docMk/>
            <pc:sldMk cId="4022909317" sldId="277"/>
            <ac:spMk id="15" creationId="{CED37AE3-BE52-4584-A5A2-11E4194E3F0C}"/>
          </ac:spMkLst>
        </pc:spChg>
        <pc:spChg chg="mod">
          <ac:chgData name="Mahi Uddin" userId="e12d8e31e8d791c6" providerId="LiveId" clId="{A517E2D5-D75E-4CAB-A2FC-C56C51FC8CAF}" dt="2020-07-14T06:32:47.009" v="8111" actId="1076"/>
          <ac:spMkLst>
            <pc:docMk/>
            <pc:sldMk cId="4022909317" sldId="277"/>
            <ac:spMk id="16" creationId="{D184C0BF-157C-4644-9A2A-DDA04BB547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FA17-F331-4E97-8D79-D6DB851E496C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081D-1795-4E2D-A268-DDA54F76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০২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০২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081D-1795-4E2D-A268-DDA54F7694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9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623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5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936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6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6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61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1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3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050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84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9641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0692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343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3600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535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759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2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83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89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35473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25510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61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5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34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98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4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7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58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5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72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72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53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88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84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6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25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8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0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56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7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19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94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96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04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209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35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50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964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5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56493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01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28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22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00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2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25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47075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56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605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9140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9481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60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56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95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3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12654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3444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22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01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66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499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17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50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36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18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68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44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53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292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752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11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164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88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2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91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631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11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8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06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5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8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116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2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468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1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98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68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661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68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150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9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241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429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97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5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10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156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336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897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44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076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970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067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555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27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787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708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345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704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855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0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112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529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136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390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9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072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074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2130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4894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843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363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9987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76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703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75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21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38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739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3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61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B6AD-B42F-4A4B-A301-F32E9218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76F94-E7D4-4679-B5E7-523B373F1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A4F-9315-40E8-9FAC-3C542F21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1376-856D-4962-90D2-69FCDAB1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23E9-F8CA-47D4-8470-A883C5A9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95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F565-E7D8-460F-AA4B-CF9AA207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0C21-DAB6-459A-8B90-9155733A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47726-4682-4154-9C0E-D539D68C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CF02-2CBA-4DBC-9B7F-DF737473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0325-EF94-4325-87BC-78A159C5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06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51F5-A12A-40CC-8C32-0DA13B58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EAAF-AFC3-49D0-9F28-C228D099F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C199-9870-4E22-AEDA-6A37F2D2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4CBDB-8009-4505-AB51-59A551F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0596-A9C5-4AD5-9EFC-FE86D44E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130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2ED-9752-4B78-9EC2-EC4DCFCF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14B8-7CBB-4ECF-BBE0-5DA66FC7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4E7E-EBC5-4EBE-A4D5-D3ABD0F3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6557-BA90-4A3F-AC22-F106236D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2AC6-961B-4DB3-8960-FBEF38E9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AA6E-F441-4E28-A2C4-729BBF7C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8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8746-F28D-4571-8BCC-06D41359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54687-C0B3-4FFC-8F2C-5F85461C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488F1-E683-46DF-B8EA-63A1A5CE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039F9-4F86-4E96-917F-676A9942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52008-675E-412E-A705-385E20580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74025-513F-4451-BAAE-02A17E97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15E99-3237-4958-88B6-3E15DEC8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A10B4-2BEB-440B-84E0-D5DE4601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077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F0C3-5650-48E8-9310-03E78891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8BBB7-3289-40D2-B161-85E259C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E12A-81A3-4D3E-832A-E9C36881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794E-57E9-4324-A39B-BD86635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389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34674-AE93-4203-B92B-A1E6FBA2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D6ED2-22A3-4C91-AD36-62958B26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847AB-D19E-4E44-8526-5A99E1A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9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F248-7A95-479B-A181-EB525C89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9A287-D231-4374-8A01-11ACA86D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91B4C-51DA-46F3-8EC3-3EED9776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C4B09-CAA8-4F46-9855-05CB6005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567AA-F0CF-40BA-B109-D2D3CDAE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8DA3-3C9A-4ADA-BD0D-56D1D7AA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117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4B59-D6F0-49F1-B18A-3D96CF30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70441-65DC-4B9A-9EC5-4CB70E158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5919-1423-4541-B11B-044419048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98CB4-017B-47BE-9E83-7D2EB07B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EFD2-541B-4BBA-94E8-D2AA32A5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7A417-9286-45E4-96B2-AD41F6A2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3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04AF-7AE8-4AF5-8ECC-6F09979E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C1A1F-F02E-4AD5-B320-48DDF4DEE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281E-A0D9-4335-978A-441EFC10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82610-15A9-4111-B22C-79A0205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CE5D7-9697-48EB-8A28-168B0832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94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A7680-E896-4C3B-A05C-F027B3B32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1184F-175D-4B15-87D5-FC9217B6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8BF3-377D-45BF-B8C6-E6E4E52B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5F1D-114B-4239-8BF2-2A77370C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E915-27AE-4BCA-800D-E0CA2492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7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48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7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9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3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1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3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6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0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5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1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0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7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6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6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3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8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62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90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54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4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94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85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9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420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81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6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07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52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1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1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10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97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21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6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58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3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99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07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09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8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03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74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8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5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0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8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1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9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9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7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3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768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61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2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8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6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6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4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4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4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3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618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7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6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668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4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4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91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4F66F-346F-492F-9212-C5FBDB37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6A94-2214-44DD-8B1D-E8D0C4A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3D57-C7BC-4CA6-B46F-23B81D4E6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0661-7D5A-4A0F-BE12-FFECAE6B3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F212-A99E-4D2E-915B-C99A733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60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CF4D6-3D55-4996-8BDF-46F9A476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5" y="573437"/>
            <a:ext cx="11003796" cy="57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2699A-AF33-4CE2-B9CE-B1222E46AD84}"/>
              </a:ext>
            </a:extLst>
          </p:cNvPr>
          <p:cNvSpPr txBox="1"/>
          <p:nvPr/>
        </p:nvSpPr>
        <p:spPr>
          <a:xfrm>
            <a:off x="4723109" y="876968"/>
            <a:ext cx="17861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EE569-2A98-4B85-A8D3-3C0EC658EE68}"/>
              </a:ext>
            </a:extLst>
          </p:cNvPr>
          <p:cNvSpPr txBox="1"/>
          <p:nvPr/>
        </p:nvSpPr>
        <p:spPr>
          <a:xfrm>
            <a:off x="633494" y="2216432"/>
            <a:ext cx="49827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44B62-09C5-4CAC-BD0D-3B46F19E764D}"/>
              </a:ext>
            </a:extLst>
          </p:cNvPr>
          <p:cNvSpPr txBox="1"/>
          <p:nvPr/>
        </p:nvSpPr>
        <p:spPr>
          <a:xfrm>
            <a:off x="633494" y="3317312"/>
            <a:ext cx="35510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সংজ্ঞা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1E70D-4944-4ED0-A752-3301310FDF23}"/>
              </a:ext>
            </a:extLst>
          </p:cNvPr>
          <p:cNvSpPr txBox="1"/>
          <p:nvPr/>
        </p:nvSpPr>
        <p:spPr>
          <a:xfrm>
            <a:off x="633494" y="4207833"/>
            <a:ext cx="49827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চক্রের ধাপ সমূহ বর্ণনা করতে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D5EC6-11E2-41E9-87C8-1EBD40F2D9C8}"/>
              </a:ext>
            </a:extLst>
          </p:cNvPr>
          <p:cNvSpPr txBox="1"/>
          <p:nvPr/>
        </p:nvSpPr>
        <p:spPr>
          <a:xfrm>
            <a:off x="633494" y="5094432"/>
            <a:ext cx="6666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ডেবিট ও ক্রেডিট নির্ণয়ের নিয়মাবলী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0B210-B0DC-455C-83A6-FC6DA68E0E5D}"/>
              </a:ext>
            </a:extLst>
          </p:cNvPr>
          <p:cNvSpPr txBox="1"/>
          <p:nvPr/>
        </p:nvSpPr>
        <p:spPr>
          <a:xfrm>
            <a:off x="633494" y="5981032"/>
            <a:ext cx="51008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লেনদেনসমূহের জাবেদা প্রস্তুত করতে পারবে।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2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CC0942-EBC4-4B3A-8EE2-556B0B7BD4BC}"/>
              </a:ext>
            </a:extLst>
          </p:cNvPr>
          <p:cNvSpPr txBox="1"/>
          <p:nvPr/>
        </p:nvSpPr>
        <p:spPr>
          <a:xfrm>
            <a:off x="4756044" y="822085"/>
            <a:ext cx="25281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সংজ্ঞা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1D05-2573-45DD-9FE4-BE9AF3963522}"/>
              </a:ext>
            </a:extLst>
          </p:cNvPr>
          <p:cNvSpPr txBox="1"/>
          <p:nvPr/>
        </p:nvSpPr>
        <p:spPr>
          <a:xfrm>
            <a:off x="1019336" y="3212024"/>
            <a:ext cx="1015332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ব্যক্তি বা প্রতিষ্ঠানের দৈনন্দিন সংগঠিত লেনদেনসমূহ তারিখের ক্রমানুসারে ব্যাখ্যাসহ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বইতে হিসাবভুক্ত করা হয় তাকে জাবেদা বলা হয়। জাবেদাকে হিসাবের প্রাথমিক বই, মৌলিক বই, দৈনিক বই, সহকারী বই ও মাঠ পর্যায়ের বই বলা হয়ে থাকে।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F37D0-00E4-408C-9EB7-11DB4B37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340962"/>
            <a:ext cx="11592732" cy="6230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948334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A81BB-7EDA-4089-8326-F8FB22B30C4D}"/>
              </a:ext>
            </a:extLst>
          </p:cNvPr>
          <p:cNvSpPr txBox="1"/>
          <p:nvPr/>
        </p:nvSpPr>
        <p:spPr>
          <a:xfrm>
            <a:off x="4289479" y="7796"/>
            <a:ext cx="36130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চক্রের ধাপ সমূহঃ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F984E0E-DCA7-48C5-B48D-BAE9DCA26058}"/>
              </a:ext>
            </a:extLst>
          </p:cNvPr>
          <p:cNvSpPr/>
          <p:nvPr/>
        </p:nvSpPr>
        <p:spPr>
          <a:xfrm>
            <a:off x="4850970" y="2422701"/>
            <a:ext cx="2820692" cy="2732261"/>
          </a:xfrm>
          <a:custGeom>
            <a:avLst/>
            <a:gdLst>
              <a:gd name="connsiteX0" fmla="*/ 0 w 2298925"/>
              <a:gd name="connsiteY0" fmla="*/ 1092125 h 2184249"/>
              <a:gd name="connsiteX1" fmla="*/ 1149463 w 2298925"/>
              <a:gd name="connsiteY1" fmla="*/ 0 h 2184249"/>
              <a:gd name="connsiteX2" fmla="*/ 2298926 w 2298925"/>
              <a:gd name="connsiteY2" fmla="*/ 1092125 h 2184249"/>
              <a:gd name="connsiteX3" fmla="*/ 1149463 w 2298925"/>
              <a:gd name="connsiteY3" fmla="*/ 2184250 h 2184249"/>
              <a:gd name="connsiteX4" fmla="*/ 0 w 2298925"/>
              <a:gd name="connsiteY4" fmla="*/ 1092125 h 21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925" h="2184249">
                <a:moveTo>
                  <a:pt x="0" y="1092125"/>
                </a:moveTo>
                <a:cubicBezTo>
                  <a:pt x="0" y="488961"/>
                  <a:pt x="514632" y="0"/>
                  <a:pt x="1149463" y="0"/>
                </a:cubicBezTo>
                <a:cubicBezTo>
                  <a:pt x="1784294" y="0"/>
                  <a:pt x="2298926" y="488961"/>
                  <a:pt x="2298926" y="1092125"/>
                </a:cubicBezTo>
                <a:cubicBezTo>
                  <a:pt x="2298926" y="1695289"/>
                  <a:pt x="1784294" y="2184250"/>
                  <a:pt x="1149463" y="2184250"/>
                </a:cubicBezTo>
                <a:cubicBezTo>
                  <a:pt x="514632" y="2184250"/>
                  <a:pt x="0" y="1695289"/>
                  <a:pt x="0" y="109212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7630" tIns="380836" rIns="397630" bIns="380836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AB5D64-C95B-4256-B709-68C663B88D25}"/>
              </a:ext>
            </a:extLst>
          </p:cNvPr>
          <p:cNvSpPr/>
          <p:nvPr/>
        </p:nvSpPr>
        <p:spPr>
          <a:xfrm>
            <a:off x="5425605" y="720273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128100"/>
              <a:satOff val="-1416"/>
              <a:lumOff val="2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 সনাক্তকরণ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C994516-C1A7-4263-93F6-78327538E180}"/>
              </a:ext>
            </a:extLst>
          </p:cNvPr>
          <p:cNvSpPr/>
          <p:nvPr/>
        </p:nvSpPr>
        <p:spPr>
          <a:xfrm>
            <a:off x="6728927" y="1143748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256199"/>
              <a:satOff val="-2832"/>
              <a:lumOff val="3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234034-B238-4A23-8658-69560BDDF678}"/>
              </a:ext>
            </a:extLst>
          </p:cNvPr>
          <p:cNvSpPr/>
          <p:nvPr/>
        </p:nvSpPr>
        <p:spPr>
          <a:xfrm>
            <a:off x="7534425" y="2252421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384299"/>
              <a:satOff val="-4248"/>
              <a:lumOff val="5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78CCEC-9ECD-4175-A3A4-16016988A5CF}"/>
              </a:ext>
            </a:extLst>
          </p:cNvPr>
          <p:cNvSpPr/>
          <p:nvPr/>
        </p:nvSpPr>
        <p:spPr>
          <a:xfrm>
            <a:off x="7534425" y="3622815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512398"/>
              <a:satOff val="-5664"/>
              <a:lumOff val="7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504CC8-F916-4A6C-8B3A-242D7F4F07CF}"/>
              </a:ext>
            </a:extLst>
          </p:cNvPr>
          <p:cNvSpPr/>
          <p:nvPr/>
        </p:nvSpPr>
        <p:spPr>
          <a:xfrm>
            <a:off x="6728927" y="4731488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640498"/>
              <a:satOff val="-7079"/>
              <a:lumOff val="9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সমন্বয় দাখিলা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D3E585-3DA8-483B-B870-27CD0F66DFE1}"/>
              </a:ext>
            </a:extLst>
          </p:cNvPr>
          <p:cNvSpPr/>
          <p:nvPr/>
        </p:nvSpPr>
        <p:spPr>
          <a:xfrm>
            <a:off x="5425605" y="5154963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768598"/>
              <a:satOff val="-8495"/>
              <a:lumOff val="11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সমন্বিত রেওয়ামিল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50F158-C9FD-4634-8C33-A3B83D639771}"/>
              </a:ext>
            </a:extLst>
          </p:cNvPr>
          <p:cNvSpPr/>
          <p:nvPr/>
        </p:nvSpPr>
        <p:spPr>
          <a:xfrm>
            <a:off x="4122282" y="4731488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896697"/>
              <a:satOff val="-9911"/>
              <a:lumOff val="13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570516-96DE-4C20-A50F-18AF33FC449B}"/>
              </a:ext>
            </a:extLst>
          </p:cNvPr>
          <p:cNvSpPr/>
          <p:nvPr/>
        </p:nvSpPr>
        <p:spPr>
          <a:xfrm>
            <a:off x="3316784" y="3622815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1024797"/>
              <a:satOff val="-11327"/>
              <a:lumOff val="15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সমাপণী দাখিলা 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3033A3-7C42-4BAF-960F-FED7E6198ED1}"/>
              </a:ext>
            </a:extLst>
          </p:cNvPr>
          <p:cNvSpPr/>
          <p:nvPr/>
        </p:nvSpPr>
        <p:spPr>
          <a:xfrm>
            <a:off x="3316784" y="2252421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1152896"/>
              <a:satOff val="-12743"/>
              <a:lumOff val="17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সমাপণী উত্তর রেওয়ামিল 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8E3D52-26BD-40D7-AA1D-C9C77E88720F}"/>
              </a:ext>
            </a:extLst>
          </p:cNvPr>
          <p:cNvSpPr/>
          <p:nvPr/>
        </p:nvSpPr>
        <p:spPr>
          <a:xfrm>
            <a:off x="4122282" y="1143748"/>
            <a:ext cx="1702428" cy="1702428"/>
          </a:xfrm>
          <a:custGeom>
            <a:avLst/>
            <a:gdLst>
              <a:gd name="connsiteX0" fmla="*/ 0 w 1702428"/>
              <a:gd name="connsiteY0" fmla="*/ 851214 h 1702428"/>
              <a:gd name="connsiteX1" fmla="*/ 851214 w 1702428"/>
              <a:gd name="connsiteY1" fmla="*/ 0 h 1702428"/>
              <a:gd name="connsiteX2" fmla="*/ 1702428 w 1702428"/>
              <a:gd name="connsiteY2" fmla="*/ 851214 h 1702428"/>
              <a:gd name="connsiteX3" fmla="*/ 851214 w 1702428"/>
              <a:gd name="connsiteY3" fmla="*/ 1702428 h 1702428"/>
              <a:gd name="connsiteX4" fmla="*/ 0 w 1702428"/>
              <a:gd name="connsiteY4" fmla="*/ 851214 h 17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428" h="1702428">
                <a:moveTo>
                  <a:pt x="0" y="851214"/>
                </a:moveTo>
                <a:cubicBezTo>
                  <a:pt x="0" y="381101"/>
                  <a:pt x="381101" y="0"/>
                  <a:pt x="851214" y="0"/>
                </a:cubicBezTo>
                <a:cubicBezTo>
                  <a:pt x="1321327" y="0"/>
                  <a:pt x="1702428" y="381101"/>
                  <a:pt x="1702428" y="851214"/>
                </a:cubicBezTo>
                <a:cubicBezTo>
                  <a:pt x="1702428" y="1321327"/>
                  <a:pt x="1321327" y="1702428"/>
                  <a:pt x="851214" y="1702428"/>
                </a:cubicBezTo>
                <a:cubicBezTo>
                  <a:pt x="381101" y="1702428"/>
                  <a:pt x="0" y="1321327"/>
                  <a:pt x="0" y="85121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alpha val="50000"/>
              <a:hueOff val="-1280996"/>
              <a:satOff val="-14159"/>
              <a:lumOff val="19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9795" tIns="279795" rIns="279795" bIns="279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দাখিলা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7A775-AF95-47B5-9E53-380A78E4772B}"/>
              </a:ext>
            </a:extLst>
          </p:cNvPr>
          <p:cNvSpPr txBox="1"/>
          <p:nvPr/>
        </p:nvSpPr>
        <p:spPr>
          <a:xfrm>
            <a:off x="3068664" y="119475"/>
            <a:ext cx="67572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ডেবিট ও ক্রেডিট নির্ণয়ের নিয়মাবলীঃ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71297-CE5F-4A57-BCFC-41EAD74604BB}"/>
              </a:ext>
            </a:extLst>
          </p:cNvPr>
          <p:cNvSpPr txBox="1"/>
          <p:nvPr/>
        </p:nvSpPr>
        <p:spPr>
          <a:xfrm>
            <a:off x="3781341" y="883402"/>
            <a:ext cx="5331909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হিসাবের শ্রেণিবিভাগ মনে রাখার টেকনিক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আদম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93B9B-7DF7-4C04-8DCE-EFABEB6249E4}"/>
              </a:ext>
            </a:extLst>
          </p:cNvPr>
          <p:cNvSpPr txBox="1"/>
          <p:nvPr/>
        </p:nvSpPr>
        <p:spPr>
          <a:xfrm>
            <a:off x="550564" y="2433234"/>
            <a:ext cx="2371884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স= সম্পদ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C147B-6E7C-47D5-915B-E6525D3397EE}"/>
              </a:ext>
            </a:extLst>
          </p:cNvPr>
          <p:cNvSpPr txBox="1"/>
          <p:nvPr/>
        </p:nvSpPr>
        <p:spPr>
          <a:xfrm>
            <a:off x="555079" y="3174567"/>
            <a:ext cx="2371885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 = ব্যয়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D8910-093A-489C-95E0-018AB676F8B1}"/>
              </a:ext>
            </a:extLst>
          </p:cNvPr>
          <p:cNvSpPr txBox="1"/>
          <p:nvPr/>
        </p:nvSpPr>
        <p:spPr>
          <a:xfrm>
            <a:off x="576498" y="4402575"/>
            <a:ext cx="23764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 = আয়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A8D66A-DE81-4870-9F23-F7A92CFCB4A5}"/>
              </a:ext>
            </a:extLst>
          </p:cNvPr>
          <p:cNvGrpSpPr/>
          <p:nvPr/>
        </p:nvGrpSpPr>
        <p:grpSpPr>
          <a:xfrm>
            <a:off x="3137117" y="2418491"/>
            <a:ext cx="4400873" cy="523220"/>
            <a:chOff x="3137117" y="2418491"/>
            <a:chExt cx="4400873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ECB110-5693-4C2F-AA3D-37C0ED6E7FD7}"/>
                </a:ext>
              </a:extLst>
            </p:cNvPr>
            <p:cNvSpPr txBox="1"/>
            <p:nvPr/>
          </p:nvSpPr>
          <p:spPr>
            <a:xfrm>
              <a:off x="4435391" y="2418491"/>
              <a:ext cx="3102599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 বৃদ্ধি ডেবিট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CB1BDB2-5C5A-4BE0-8465-34EFDF8EF653}"/>
                </a:ext>
              </a:extLst>
            </p:cNvPr>
            <p:cNvSpPr/>
            <p:nvPr/>
          </p:nvSpPr>
          <p:spPr>
            <a:xfrm>
              <a:off x="3137117" y="2526155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76DC7-91C2-415F-8E2F-9BCCCE774661}"/>
              </a:ext>
            </a:extLst>
          </p:cNvPr>
          <p:cNvGrpSpPr/>
          <p:nvPr/>
        </p:nvGrpSpPr>
        <p:grpSpPr>
          <a:xfrm>
            <a:off x="7818893" y="2322579"/>
            <a:ext cx="4210366" cy="523220"/>
            <a:chOff x="7818893" y="2322579"/>
            <a:chExt cx="4210366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13B2E6-9E78-4570-B286-6A0E1299E28C}"/>
                </a:ext>
              </a:extLst>
            </p:cNvPr>
            <p:cNvSpPr txBox="1"/>
            <p:nvPr/>
          </p:nvSpPr>
          <p:spPr>
            <a:xfrm>
              <a:off x="8963179" y="2322579"/>
              <a:ext cx="3066080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সম্পদ হ্রাস ক্রেডিট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57A62B88-12AF-44D2-9BE6-534886DA1430}"/>
                </a:ext>
              </a:extLst>
            </p:cNvPr>
            <p:cNvSpPr/>
            <p:nvPr/>
          </p:nvSpPr>
          <p:spPr>
            <a:xfrm>
              <a:off x="7818893" y="2467942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C8B57A-59A7-4803-9248-794E28210DDD}"/>
              </a:ext>
            </a:extLst>
          </p:cNvPr>
          <p:cNvGrpSpPr/>
          <p:nvPr/>
        </p:nvGrpSpPr>
        <p:grpSpPr>
          <a:xfrm>
            <a:off x="3129945" y="3174567"/>
            <a:ext cx="4408045" cy="523220"/>
            <a:chOff x="3129945" y="3174567"/>
            <a:chExt cx="4408045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FB1282-55B3-406A-B7C4-DF6E3ACA85E9}"/>
                </a:ext>
              </a:extLst>
            </p:cNvPr>
            <p:cNvSpPr txBox="1"/>
            <p:nvPr/>
          </p:nvSpPr>
          <p:spPr>
            <a:xfrm>
              <a:off x="4435391" y="3174567"/>
              <a:ext cx="3102599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ব্যয় বৃদ্ধি ডেবিট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9804250-49C3-47AD-ADF6-D70D3F17AEC9}"/>
                </a:ext>
              </a:extLst>
            </p:cNvPr>
            <p:cNvSpPr/>
            <p:nvPr/>
          </p:nvSpPr>
          <p:spPr>
            <a:xfrm>
              <a:off x="3129945" y="3233389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83900F-2784-4FB1-8CF7-A49548D84466}"/>
              </a:ext>
            </a:extLst>
          </p:cNvPr>
          <p:cNvGrpSpPr/>
          <p:nvPr/>
        </p:nvGrpSpPr>
        <p:grpSpPr>
          <a:xfrm>
            <a:off x="7827134" y="3071149"/>
            <a:ext cx="4202125" cy="523220"/>
            <a:chOff x="7827134" y="3071149"/>
            <a:chExt cx="4202125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F784D6-E291-4660-BFB5-F8EB855037E4}"/>
                </a:ext>
              </a:extLst>
            </p:cNvPr>
            <p:cNvSpPr txBox="1"/>
            <p:nvPr/>
          </p:nvSpPr>
          <p:spPr>
            <a:xfrm>
              <a:off x="8963179" y="3071149"/>
              <a:ext cx="3066080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ব্যয় হ্রাস ক্রেডিট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807DFA5B-8D67-4683-9285-DDEBBD081913}"/>
                </a:ext>
              </a:extLst>
            </p:cNvPr>
            <p:cNvSpPr/>
            <p:nvPr/>
          </p:nvSpPr>
          <p:spPr>
            <a:xfrm>
              <a:off x="7827134" y="3185454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6DD0A5-1338-4BD5-AAAD-A3351304E9A2}"/>
              </a:ext>
            </a:extLst>
          </p:cNvPr>
          <p:cNvGrpSpPr/>
          <p:nvPr/>
        </p:nvGrpSpPr>
        <p:grpSpPr>
          <a:xfrm>
            <a:off x="3137117" y="4402575"/>
            <a:ext cx="4356318" cy="523220"/>
            <a:chOff x="3137117" y="4402575"/>
            <a:chExt cx="4356318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EF350-8640-44AC-9EF0-DC82A146E43A}"/>
                </a:ext>
              </a:extLst>
            </p:cNvPr>
            <p:cNvSpPr txBox="1"/>
            <p:nvPr/>
          </p:nvSpPr>
          <p:spPr>
            <a:xfrm>
              <a:off x="4365360" y="4402575"/>
              <a:ext cx="3128075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 হ্রাস ডেবিট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AB05071-0617-43F3-9E84-AB81F20FDBBF}"/>
                </a:ext>
              </a:extLst>
            </p:cNvPr>
            <p:cNvSpPr/>
            <p:nvPr/>
          </p:nvSpPr>
          <p:spPr>
            <a:xfrm>
              <a:off x="3137117" y="4510967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EF1B09A-14D4-46E7-B68C-8694895E46F2}"/>
              </a:ext>
            </a:extLst>
          </p:cNvPr>
          <p:cNvGrpSpPr/>
          <p:nvPr/>
        </p:nvGrpSpPr>
        <p:grpSpPr>
          <a:xfrm>
            <a:off x="7807829" y="4342939"/>
            <a:ext cx="4221430" cy="523220"/>
            <a:chOff x="7807829" y="4342939"/>
            <a:chExt cx="4221430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D06C80-72FF-4757-A920-D34556780001}"/>
                </a:ext>
              </a:extLst>
            </p:cNvPr>
            <p:cNvSpPr txBox="1"/>
            <p:nvPr/>
          </p:nvSpPr>
          <p:spPr>
            <a:xfrm>
              <a:off x="8963179" y="4342939"/>
              <a:ext cx="3066080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 বৃদ্ধি ক্রেডিট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8A888FE8-2D47-4627-95DE-B2E46498FB78}"/>
                </a:ext>
              </a:extLst>
            </p:cNvPr>
            <p:cNvSpPr/>
            <p:nvPr/>
          </p:nvSpPr>
          <p:spPr>
            <a:xfrm>
              <a:off x="7807829" y="4488592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63B3278-B8DC-4CF4-A379-6392CB1716F5}"/>
              </a:ext>
            </a:extLst>
          </p:cNvPr>
          <p:cNvSpPr txBox="1"/>
          <p:nvPr/>
        </p:nvSpPr>
        <p:spPr>
          <a:xfrm>
            <a:off x="550564" y="5097421"/>
            <a:ext cx="23764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 = দায়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9C3A1C-0548-47B5-AFA6-985E3E93BA0E}"/>
              </a:ext>
            </a:extLst>
          </p:cNvPr>
          <p:cNvGrpSpPr/>
          <p:nvPr/>
        </p:nvGrpSpPr>
        <p:grpSpPr>
          <a:xfrm>
            <a:off x="3123203" y="5097421"/>
            <a:ext cx="4370232" cy="523220"/>
            <a:chOff x="3123203" y="5097421"/>
            <a:chExt cx="4370232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6A79C8-1B0D-424B-A6A1-30A9350DECD8}"/>
                </a:ext>
              </a:extLst>
            </p:cNvPr>
            <p:cNvSpPr txBox="1"/>
            <p:nvPr/>
          </p:nvSpPr>
          <p:spPr>
            <a:xfrm>
              <a:off x="4352153" y="5097421"/>
              <a:ext cx="3141282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দায় হ্রাস ডেবিট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7C8050B5-DF53-4F29-BA11-E660D72B5350}"/>
                </a:ext>
              </a:extLst>
            </p:cNvPr>
            <p:cNvSpPr/>
            <p:nvPr/>
          </p:nvSpPr>
          <p:spPr>
            <a:xfrm>
              <a:off x="3123203" y="5205813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E1FB77-58AF-40C1-AE2D-FA9313B0EE7C}"/>
              </a:ext>
            </a:extLst>
          </p:cNvPr>
          <p:cNvGrpSpPr/>
          <p:nvPr/>
        </p:nvGrpSpPr>
        <p:grpSpPr>
          <a:xfrm>
            <a:off x="7808322" y="5085596"/>
            <a:ext cx="4220937" cy="523220"/>
            <a:chOff x="7808322" y="5085596"/>
            <a:chExt cx="4220937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FBAC48-AC4A-43B3-A458-DAE147B4185F}"/>
                </a:ext>
              </a:extLst>
            </p:cNvPr>
            <p:cNvSpPr txBox="1"/>
            <p:nvPr/>
          </p:nvSpPr>
          <p:spPr>
            <a:xfrm>
              <a:off x="8963179" y="5085596"/>
              <a:ext cx="3066080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 বৃদ্ধি ক্রেডিট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1D61AFA-5C05-4858-BD4C-67C9C9722505}"/>
                </a:ext>
              </a:extLst>
            </p:cNvPr>
            <p:cNvSpPr/>
            <p:nvPr/>
          </p:nvSpPr>
          <p:spPr>
            <a:xfrm>
              <a:off x="7808322" y="5206104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D2D26F-1D95-410B-9662-B872D9C06926}"/>
              </a:ext>
            </a:extLst>
          </p:cNvPr>
          <p:cNvSpPr txBox="1"/>
          <p:nvPr/>
        </p:nvSpPr>
        <p:spPr>
          <a:xfrm>
            <a:off x="550564" y="5869373"/>
            <a:ext cx="237640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 = মালিকানা স্বত্ব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6B9EF0-955C-44F4-B843-5141CDCCC014}"/>
              </a:ext>
            </a:extLst>
          </p:cNvPr>
          <p:cNvGrpSpPr/>
          <p:nvPr/>
        </p:nvGrpSpPr>
        <p:grpSpPr>
          <a:xfrm>
            <a:off x="3137117" y="5880387"/>
            <a:ext cx="4400873" cy="523220"/>
            <a:chOff x="3137117" y="5880387"/>
            <a:chExt cx="4400873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4BF930-6D9D-46D7-A8D1-6F5EA13670AF}"/>
                </a:ext>
              </a:extLst>
            </p:cNvPr>
            <p:cNvSpPr txBox="1"/>
            <p:nvPr/>
          </p:nvSpPr>
          <p:spPr>
            <a:xfrm>
              <a:off x="4352153" y="5880387"/>
              <a:ext cx="3185837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মালিকানা স্বত্ব হ্রাস ডেবিট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7BF882DC-FD2B-4207-AF99-37FA20F6FF8D}"/>
                </a:ext>
              </a:extLst>
            </p:cNvPr>
            <p:cNvSpPr/>
            <p:nvPr/>
          </p:nvSpPr>
          <p:spPr>
            <a:xfrm>
              <a:off x="3137117" y="5977765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29A699-2C3C-4362-B8BE-F48632A90B7B}"/>
              </a:ext>
            </a:extLst>
          </p:cNvPr>
          <p:cNvGrpSpPr/>
          <p:nvPr/>
        </p:nvGrpSpPr>
        <p:grpSpPr>
          <a:xfrm>
            <a:off x="7761380" y="5880387"/>
            <a:ext cx="4267879" cy="523220"/>
            <a:chOff x="7761380" y="5880387"/>
            <a:chExt cx="4267879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214F30-18BF-4DE2-85AF-72F861D9E878}"/>
                </a:ext>
              </a:extLst>
            </p:cNvPr>
            <p:cNvSpPr txBox="1"/>
            <p:nvPr/>
          </p:nvSpPr>
          <p:spPr>
            <a:xfrm>
              <a:off x="8963179" y="5880387"/>
              <a:ext cx="3066080" cy="52322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মালিকানা স্বত্ব বৃদ্ধি ক্রেডিট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36DED918-BECF-4F41-8AB3-FA912AB91351}"/>
                </a:ext>
              </a:extLst>
            </p:cNvPr>
            <p:cNvSpPr/>
            <p:nvPr/>
          </p:nvSpPr>
          <p:spPr>
            <a:xfrm>
              <a:off x="7761380" y="5977765"/>
              <a:ext cx="978408" cy="30643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60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8" grpId="0" animBg="1"/>
      <p:bldP spid="35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CCECD-8A3E-4144-8E0B-75B1E015905D}"/>
              </a:ext>
            </a:extLst>
          </p:cNvPr>
          <p:cNvSpPr txBox="1"/>
          <p:nvPr/>
        </p:nvSpPr>
        <p:spPr>
          <a:xfrm>
            <a:off x="2851688" y="382946"/>
            <a:ext cx="67572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ডেবিট ও ক্রেডিট নির্ণয়ের নিয়মাবলীঃ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DE2E2-229A-423B-95AF-B55A04D5A83A}"/>
              </a:ext>
            </a:extLst>
          </p:cNvPr>
          <p:cNvSpPr txBox="1"/>
          <p:nvPr/>
        </p:nvSpPr>
        <p:spPr>
          <a:xfrm>
            <a:off x="5169250" y="1268140"/>
            <a:ext cx="12025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শর্টকাট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341A8-23B9-4DDF-9424-EB7E61844CE4}"/>
              </a:ext>
            </a:extLst>
          </p:cNvPr>
          <p:cNvSpPr txBox="1"/>
          <p:nvPr/>
        </p:nvSpPr>
        <p:spPr>
          <a:xfrm>
            <a:off x="2415955" y="3129293"/>
            <a:ext cx="7192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এবং ব্যয় বৃদ্ধি পেলে ডেবিট ও হ্রাস পেলে ক্রেডিট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80372-A255-4624-BEE1-14AE7FBD5807}"/>
              </a:ext>
            </a:extLst>
          </p:cNvPr>
          <p:cNvSpPr txBox="1"/>
          <p:nvPr/>
        </p:nvSpPr>
        <p:spPr>
          <a:xfrm>
            <a:off x="1643499" y="4928891"/>
            <a:ext cx="89050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আয়, দায় এবং মালিকানা স্বত্ব হ্রাস পেলে ডেবিট ও বৃদ্ধি পেলে ক্রেডিট </a:t>
            </a:r>
          </a:p>
        </p:txBody>
      </p:sp>
    </p:spTree>
    <p:extLst>
      <p:ext uri="{BB962C8B-B14F-4D97-AF65-F5344CB8AC3E}">
        <p14:creationId xmlns:p14="http://schemas.microsoft.com/office/powerpoint/2010/main" val="28773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90E8E-3379-4E70-9B81-861C0E172096}"/>
              </a:ext>
            </a:extLst>
          </p:cNvPr>
          <p:cNvSpPr txBox="1"/>
          <p:nvPr/>
        </p:nvSpPr>
        <p:spPr>
          <a:xfrm>
            <a:off x="3545560" y="0"/>
            <a:ext cx="51008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লেনদেনসমূহের জাবেদা প্রস্তুতঃ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8D9A9-4D6E-4CD4-B2D1-2CC6F4292CCE}"/>
              </a:ext>
            </a:extLst>
          </p:cNvPr>
          <p:cNvSpPr txBox="1"/>
          <p:nvPr/>
        </p:nvSpPr>
        <p:spPr>
          <a:xfrm>
            <a:off x="371406" y="207749"/>
            <a:ext cx="1612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সমস্যাঃ ০১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A8483-3D78-4730-905D-17C58073B1EC}"/>
              </a:ext>
            </a:extLst>
          </p:cNvPr>
          <p:cNvSpPr txBox="1"/>
          <p:nvPr/>
        </p:nvSpPr>
        <p:spPr>
          <a:xfrm>
            <a:off x="371406" y="792524"/>
            <a:ext cx="11484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মুশফিক ২০১৯ সালের জানুয়ারী ১ তারিখে নগদ ৫০,০০০ টাকা, ২০,০০০ টাকার পণ্যদ্রব্য এবং ৩০,০০০ টাকা ঋণ নিয়ে কারবার শুরু করেন। উক্ত মাসে তার অন্যান্য লেনদেন সমূহ নিম্নরূপঃ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D755-CEB2-4D60-8927-D3567CFF8056}"/>
              </a:ext>
            </a:extLst>
          </p:cNvPr>
          <p:cNvSpPr txBox="1"/>
          <p:nvPr/>
        </p:nvSpPr>
        <p:spPr>
          <a:xfrm>
            <a:off x="371406" y="1685208"/>
            <a:ext cx="66958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০৫  তামিমের নিকট নগদে মাল বিক্রয় ৪০,০০০ টাকা।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0746D-9E8B-454E-B354-9E05F891EF18}"/>
              </a:ext>
            </a:extLst>
          </p:cNvPr>
          <p:cNvSpPr txBox="1"/>
          <p:nvPr/>
        </p:nvSpPr>
        <p:spPr>
          <a:xfrm>
            <a:off x="371406" y="2247070"/>
            <a:ext cx="5409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০৮ নগদে আসবাবপত্র ক্রয় ১০,০০০ টাকা।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60D9-512A-49FE-B43A-6EF270261102}"/>
              </a:ext>
            </a:extLst>
          </p:cNvPr>
          <p:cNvSpPr txBox="1"/>
          <p:nvPr/>
        </p:nvSpPr>
        <p:spPr>
          <a:xfrm>
            <a:off x="371406" y="2808932"/>
            <a:ext cx="57245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১২ ভ্যাটসহ নগদে মাল ক্রয় ৩৪,৫০০ টাকা।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FCBF9-8342-4F89-91C9-9CC6CB537DF4}"/>
              </a:ext>
            </a:extLst>
          </p:cNvPr>
          <p:cNvSpPr txBox="1"/>
          <p:nvPr/>
        </p:nvSpPr>
        <p:spPr>
          <a:xfrm>
            <a:off x="394377" y="3370491"/>
            <a:ext cx="44175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১৫  বহিঃফেরত ৭,০০০০ টাকা।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30944-5696-4E4E-92D8-503C4E5DF00E}"/>
              </a:ext>
            </a:extLst>
          </p:cNvPr>
          <p:cNvSpPr txBox="1"/>
          <p:nvPr/>
        </p:nvSpPr>
        <p:spPr>
          <a:xfrm>
            <a:off x="371406" y="3916672"/>
            <a:ext cx="5083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২০ কমিশন পাওয়া গেল ৫,০০০ টাকা।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0246B-FDD5-4956-AA16-DD68DEFC3C8C}"/>
              </a:ext>
            </a:extLst>
          </p:cNvPr>
          <p:cNvSpPr txBox="1"/>
          <p:nvPr/>
        </p:nvSpPr>
        <p:spPr>
          <a:xfrm>
            <a:off x="394377" y="4462853"/>
            <a:ext cx="6463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২৩ রুবেলের নিকট থেকে পণ্য ক্রয়  ১৫,০০০ টাকা।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1CDF0-7925-47CA-9AEE-3797D07DA342}"/>
              </a:ext>
            </a:extLst>
          </p:cNvPr>
          <p:cNvSpPr txBox="1"/>
          <p:nvPr/>
        </p:nvSpPr>
        <p:spPr>
          <a:xfrm>
            <a:off x="394377" y="5009034"/>
            <a:ext cx="42625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২৭  ভাড়া প্রদান ১২,০০০ টাকা।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ECD19-6051-43B1-B4A8-9576F7EB7167}"/>
              </a:ext>
            </a:extLst>
          </p:cNvPr>
          <p:cNvSpPr txBox="1"/>
          <p:nvPr/>
        </p:nvSpPr>
        <p:spPr>
          <a:xfrm>
            <a:off x="394375" y="5555215"/>
            <a:ext cx="7571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৩০ রুবেলকে তার পাওনার পূর্ণ নিষ্পত্তিতে ১৪,৫০০ টাকা প্রদান করা হলো।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D37AE3-BE52-4584-A5A2-11E4194E3F0C}"/>
              </a:ext>
            </a:extLst>
          </p:cNvPr>
          <p:cNvSpPr txBox="1"/>
          <p:nvPr/>
        </p:nvSpPr>
        <p:spPr>
          <a:xfrm>
            <a:off x="627085" y="6055654"/>
            <a:ext cx="11015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4C0BF-157C-4644-9A2A-DDA04BB54746}"/>
              </a:ext>
            </a:extLst>
          </p:cNvPr>
          <p:cNvSpPr txBox="1"/>
          <p:nvPr/>
        </p:nvSpPr>
        <p:spPr>
          <a:xfrm>
            <a:off x="1976323" y="6078567"/>
            <a:ext cx="45768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 লেনদেনগুলোর জন্য জাবেদা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val="12639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11F28-2E58-474C-B004-B135B1C170DA}"/>
              </a:ext>
            </a:extLst>
          </p:cNvPr>
          <p:cNvSpPr txBox="1"/>
          <p:nvPr/>
        </p:nvSpPr>
        <p:spPr>
          <a:xfrm>
            <a:off x="4702906" y="22319"/>
            <a:ext cx="21783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মুশফিক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6592E5-EC3E-4C20-BDB3-4B7E07EA1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57647"/>
              </p:ext>
            </p:extLst>
          </p:nvPr>
        </p:nvGraphicFramePr>
        <p:xfrm>
          <a:off x="292745" y="1359876"/>
          <a:ext cx="11606510" cy="4846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6630">
                  <a:extLst>
                    <a:ext uri="{9D8B030D-6E8A-4147-A177-3AD203B41FA5}">
                      <a16:colId xmlns:a16="http://schemas.microsoft.com/office/drawing/2014/main" val="1932826632"/>
                    </a:ext>
                  </a:extLst>
                </a:gridCol>
                <a:gridCol w="6388747">
                  <a:extLst>
                    <a:ext uri="{9D8B030D-6E8A-4147-A177-3AD203B41FA5}">
                      <a16:colId xmlns:a16="http://schemas.microsoft.com/office/drawing/2014/main" val="848274015"/>
                    </a:ext>
                  </a:extLst>
                </a:gridCol>
                <a:gridCol w="864460">
                  <a:extLst>
                    <a:ext uri="{9D8B030D-6E8A-4147-A177-3AD203B41FA5}">
                      <a16:colId xmlns:a16="http://schemas.microsoft.com/office/drawing/2014/main" val="2763159725"/>
                    </a:ext>
                  </a:extLst>
                </a:gridCol>
                <a:gridCol w="1611824">
                  <a:extLst>
                    <a:ext uri="{9D8B030D-6E8A-4147-A177-3AD203B41FA5}">
                      <a16:colId xmlns:a16="http://schemas.microsoft.com/office/drawing/2014/main" val="4048635171"/>
                    </a:ext>
                  </a:extLst>
                </a:gridCol>
                <a:gridCol w="1394849">
                  <a:extLst>
                    <a:ext uri="{9D8B030D-6E8A-4147-A177-3AD203B41FA5}">
                      <a16:colId xmlns:a16="http://schemas.microsoft.com/office/drawing/2014/main" val="1601243942"/>
                    </a:ext>
                  </a:extLst>
                </a:gridCol>
              </a:tblGrid>
              <a:tr h="233435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00817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২০১৯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 ০১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হিসাব(৫০,০০০+৩০,০০০)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 হিসাব ক্রেডিট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 হিসাব 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84796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 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401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জানুঃ ০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ক্রেডিট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24046"/>
                  </a:ext>
                </a:extLst>
              </a:tr>
              <a:tr h="311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জানুঃ ১২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ডেবিট (৩৪,৫০০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১০০/১১৫)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ভ্যাট চলতি হিসাব ডেবিট(৩৪,৫০০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১৫/১১৫)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ক্রেডিট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৩০,০০০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৪,৫০০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৩৪,৫০০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6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77597D7-7AC2-41D0-AF81-C672C404C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51886"/>
              </p:ext>
            </p:extLst>
          </p:nvPr>
        </p:nvGraphicFramePr>
        <p:xfrm>
          <a:off x="292745" y="1607848"/>
          <a:ext cx="11606510" cy="411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6630">
                  <a:extLst>
                    <a:ext uri="{9D8B030D-6E8A-4147-A177-3AD203B41FA5}">
                      <a16:colId xmlns:a16="http://schemas.microsoft.com/office/drawing/2014/main" val="1932826632"/>
                    </a:ext>
                  </a:extLst>
                </a:gridCol>
                <a:gridCol w="6388747">
                  <a:extLst>
                    <a:ext uri="{9D8B030D-6E8A-4147-A177-3AD203B41FA5}">
                      <a16:colId xmlns:a16="http://schemas.microsoft.com/office/drawing/2014/main" val="848274015"/>
                    </a:ext>
                  </a:extLst>
                </a:gridCol>
                <a:gridCol w="864460">
                  <a:extLst>
                    <a:ext uri="{9D8B030D-6E8A-4147-A177-3AD203B41FA5}">
                      <a16:colId xmlns:a16="http://schemas.microsoft.com/office/drawing/2014/main" val="2763159725"/>
                    </a:ext>
                  </a:extLst>
                </a:gridCol>
                <a:gridCol w="1611824">
                  <a:extLst>
                    <a:ext uri="{9D8B030D-6E8A-4147-A177-3AD203B41FA5}">
                      <a16:colId xmlns:a16="http://schemas.microsoft.com/office/drawing/2014/main" val="4048635171"/>
                    </a:ext>
                  </a:extLst>
                </a:gridCol>
                <a:gridCol w="1394849">
                  <a:extLst>
                    <a:ext uri="{9D8B030D-6E8A-4147-A177-3AD203B41FA5}">
                      <a16:colId xmlns:a16="http://schemas.microsoft.com/office/drawing/2014/main" val="1601243942"/>
                    </a:ext>
                  </a:extLst>
                </a:gridCol>
              </a:tblGrid>
              <a:tr h="363369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00817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 ১৫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 ফেরত হিসাব 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84796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জানুঃ ২০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কমিশন হিসাব 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401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জানুঃ ২৭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ডেবিট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হিসাব(রুবেল) ক্রেডিট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24046"/>
                  </a:ext>
                </a:extLst>
              </a:tr>
              <a:tr h="311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জানুঃ ৩০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হিসাব(রুবেল) ডেবিট 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ক্রেডিট</a:t>
                      </a:r>
                    </a:p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বাট্টা হিসাব ক্রেডিট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১৪,৫০০</a:t>
                      </a:r>
                    </a:p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06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391B8B-A3E5-4B9F-B518-79B2704B1F99}"/>
              </a:ext>
            </a:extLst>
          </p:cNvPr>
          <p:cNvSpPr txBox="1"/>
          <p:nvPr/>
        </p:nvSpPr>
        <p:spPr>
          <a:xfrm>
            <a:off x="4627121" y="177302"/>
            <a:ext cx="29377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জাবেদা(বাকি অংশ)</a:t>
            </a:r>
          </a:p>
        </p:txBody>
      </p:sp>
    </p:spTree>
    <p:extLst>
      <p:ext uri="{BB962C8B-B14F-4D97-AF65-F5344CB8AC3E}">
        <p14:creationId xmlns:p14="http://schemas.microsoft.com/office/powerpoint/2010/main" val="28771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D5B2D-2887-4A6A-968D-395BBCD6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8" y="139485"/>
            <a:ext cx="2853719" cy="3000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AB6BA-0DE2-417C-A7E1-8F5FC8CDFC85}"/>
              </a:ext>
            </a:extLst>
          </p:cNvPr>
          <p:cNvSpPr txBox="1"/>
          <p:nvPr/>
        </p:nvSpPr>
        <p:spPr>
          <a:xfrm>
            <a:off x="6958739" y="92990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D344A-F669-453A-9370-745683C47AEE}"/>
              </a:ext>
            </a:extLst>
          </p:cNvPr>
          <p:cNvSpPr txBox="1"/>
          <p:nvPr/>
        </p:nvSpPr>
        <p:spPr>
          <a:xfrm>
            <a:off x="6229018" y="1762429"/>
            <a:ext cx="390363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অন্য একটি নাম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275D7-72C0-4DD0-8AAD-BA0A73EF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4" y="3630405"/>
            <a:ext cx="4630936" cy="3134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C7340-8F4D-47A6-9D83-ECDADED68A46}"/>
              </a:ext>
            </a:extLst>
          </p:cNvPr>
          <p:cNvSpPr txBox="1"/>
          <p:nvPr/>
        </p:nvSpPr>
        <p:spPr>
          <a:xfrm>
            <a:off x="2584307" y="3629902"/>
            <a:ext cx="20120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8DBE6-0788-42B7-B846-24FB1CF7BBB0}"/>
              </a:ext>
            </a:extLst>
          </p:cNvPr>
          <p:cNvSpPr txBox="1"/>
          <p:nvPr/>
        </p:nvSpPr>
        <p:spPr>
          <a:xfrm>
            <a:off x="785768" y="5197707"/>
            <a:ext cx="60644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জাবেদাকে হিসাবের সহকারী বই বলা হয়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FADBB2-6E73-4366-A57E-197D115EF406}"/>
              </a:ext>
            </a:extLst>
          </p:cNvPr>
          <p:cNvSpPr txBox="1"/>
          <p:nvPr/>
        </p:nvSpPr>
        <p:spPr>
          <a:xfrm>
            <a:off x="4649492" y="852407"/>
            <a:ext cx="245291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4E4E4-36D1-4511-A4D3-F83DC5031290}"/>
              </a:ext>
            </a:extLst>
          </p:cNvPr>
          <p:cNvSpPr txBox="1"/>
          <p:nvPr/>
        </p:nvSpPr>
        <p:spPr>
          <a:xfrm>
            <a:off x="991890" y="3429000"/>
            <a:ext cx="4745210" cy="2062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ভূঁইয়া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বিভাগ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ইকবাল মেমোরিয়াল 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B78A7F-B6F5-41FA-970F-CC63B6C65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b="20120"/>
          <a:stretch/>
        </p:blipFill>
        <p:spPr>
          <a:xfrm rot="19564588">
            <a:off x="7581430" y="3248231"/>
            <a:ext cx="2317977" cy="2423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211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7A11F-5571-4522-8AEE-21119C1B2FCD}"/>
              </a:ext>
            </a:extLst>
          </p:cNvPr>
          <p:cNvSpPr txBox="1"/>
          <p:nvPr/>
        </p:nvSpPr>
        <p:spPr>
          <a:xfrm>
            <a:off x="4645409" y="673322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39CD4-1723-4888-A4F3-B0E86285A07B}"/>
              </a:ext>
            </a:extLst>
          </p:cNvPr>
          <p:cNvSpPr txBox="1"/>
          <p:nvPr/>
        </p:nvSpPr>
        <p:spPr>
          <a:xfrm>
            <a:off x="2967925" y="5412280"/>
            <a:ext cx="589456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ও দায়ের কয়েকটি করে উদাহরণ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AD1F4-97F4-4BD6-BA76-B1033E38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1" y="1570997"/>
            <a:ext cx="9407471" cy="35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1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90E8E-3379-4E70-9B81-861C0E172096}"/>
              </a:ext>
            </a:extLst>
          </p:cNvPr>
          <p:cNvSpPr txBox="1"/>
          <p:nvPr/>
        </p:nvSpPr>
        <p:spPr>
          <a:xfrm>
            <a:off x="4819419" y="30777"/>
            <a:ext cx="18598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8D9A9-4D6E-4CD4-B2D1-2CC6F4292CCE}"/>
              </a:ext>
            </a:extLst>
          </p:cNvPr>
          <p:cNvSpPr txBox="1"/>
          <p:nvPr/>
        </p:nvSpPr>
        <p:spPr>
          <a:xfrm>
            <a:off x="247974" y="61556"/>
            <a:ext cx="18598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০২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A8483-3D78-4730-905D-17C58073B1EC}"/>
              </a:ext>
            </a:extLst>
          </p:cNvPr>
          <p:cNvSpPr txBox="1"/>
          <p:nvPr/>
        </p:nvSpPr>
        <p:spPr>
          <a:xfrm>
            <a:off x="371406" y="792524"/>
            <a:ext cx="11484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রফিক ২০২০ সালের জানুয়ারী ১ তারিখে নগদ ৫০,০০০ টাকা এবং ৩০,০০০ টাকা ঋণ নিয়ে কারবার শুরু করেন। উক্ত মাসে তার অন্যান্য লেনদেন সমূহ নিম্নরূপঃ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9D755-CEB2-4D60-8927-D3567CFF8056}"/>
              </a:ext>
            </a:extLst>
          </p:cNvPr>
          <p:cNvSpPr txBox="1"/>
          <p:nvPr/>
        </p:nvSpPr>
        <p:spPr>
          <a:xfrm>
            <a:off x="371406" y="1885981"/>
            <a:ext cx="66958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০৩  নগদে মাল বিক্রয় ২০,০০০ টাকা।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0746D-9E8B-454E-B354-9E05F891EF18}"/>
              </a:ext>
            </a:extLst>
          </p:cNvPr>
          <p:cNvSpPr txBox="1"/>
          <p:nvPr/>
        </p:nvSpPr>
        <p:spPr>
          <a:xfrm>
            <a:off x="371406" y="2464163"/>
            <a:ext cx="54094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০৮  আসবাবপত্র ক্রয় ৩০,০০০ টাকা।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60D9-512A-49FE-B43A-6EF270261102}"/>
              </a:ext>
            </a:extLst>
          </p:cNvPr>
          <p:cNvSpPr txBox="1"/>
          <p:nvPr/>
        </p:nvSpPr>
        <p:spPr>
          <a:xfrm>
            <a:off x="371406" y="3041708"/>
            <a:ext cx="57245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১২  নগদে মাল ক্রয় ৩০,৫০০ টাকা।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30944-5696-4E4E-92D8-503C4E5DF00E}"/>
              </a:ext>
            </a:extLst>
          </p:cNvPr>
          <p:cNvSpPr txBox="1"/>
          <p:nvPr/>
        </p:nvSpPr>
        <p:spPr>
          <a:xfrm>
            <a:off x="371406" y="3621183"/>
            <a:ext cx="5083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১৯  সুদ পাওয়া গেল ৫,০০০ টাকা।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0246B-FDD5-4956-AA16-DD68DEFC3C8C}"/>
              </a:ext>
            </a:extLst>
          </p:cNvPr>
          <p:cNvSpPr txBox="1"/>
          <p:nvPr/>
        </p:nvSpPr>
        <p:spPr>
          <a:xfrm>
            <a:off x="394375" y="4200658"/>
            <a:ext cx="6463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২৩ আজিমের নিকট থেকে পণ্য ক্রয়  ১২,০০০ টাকা।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1CDF0-7925-47CA-9AEE-3797D07DA342}"/>
              </a:ext>
            </a:extLst>
          </p:cNvPr>
          <p:cNvSpPr txBox="1"/>
          <p:nvPr/>
        </p:nvSpPr>
        <p:spPr>
          <a:xfrm>
            <a:off x="394375" y="4766423"/>
            <a:ext cx="42625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২৭  কমিশন প্রদান ২,০০০ টাকা।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ECD19-6051-43B1-B4A8-9576F7EB7167}"/>
              </a:ext>
            </a:extLst>
          </p:cNvPr>
          <p:cNvSpPr txBox="1"/>
          <p:nvPr/>
        </p:nvSpPr>
        <p:spPr>
          <a:xfrm>
            <a:off x="355630" y="5356385"/>
            <a:ext cx="80444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জানুঃ ৩০ আজিমকে তার পাওনার পূর্ণ নিষ্পত্তিতে ১১,৫০০ টাকা প্রদান করা হলো।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D37AE3-BE52-4584-A5A2-11E4194E3F0C}"/>
              </a:ext>
            </a:extLst>
          </p:cNvPr>
          <p:cNvSpPr txBox="1"/>
          <p:nvPr/>
        </p:nvSpPr>
        <p:spPr>
          <a:xfrm>
            <a:off x="355630" y="6047789"/>
            <a:ext cx="11015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4C0BF-157C-4644-9A2A-DDA04BB54746}"/>
              </a:ext>
            </a:extLst>
          </p:cNvPr>
          <p:cNvSpPr txBox="1"/>
          <p:nvPr/>
        </p:nvSpPr>
        <p:spPr>
          <a:xfrm>
            <a:off x="1681855" y="6039960"/>
            <a:ext cx="457689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 লেনদেনগুলোর জন্য জাবেদা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val="40229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32332-5004-4FA1-8DDB-32E198ECD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EAC90-0E65-47B1-8F43-5581B85C1A33}"/>
              </a:ext>
            </a:extLst>
          </p:cNvPr>
          <p:cNvSpPr txBox="1"/>
          <p:nvPr/>
        </p:nvSpPr>
        <p:spPr>
          <a:xfrm>
            <a:off x="1007389" y="2397948"/>
            <a:ext cx="14029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DCD92-CF20-4DF5-A73A-517F7FCBF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25060" r="13474" b="25593"/>
          <a:stretch/>
        </p:blipFill>
        <p:spPr>
          <a:xfrm>
            <a:off x="3580108" y="774915"/>
            <a:ext cx="8167607" cy="5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3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811B4-6270-4393-9605-BB05D4A7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2"/>
          <a:stretch/>
        </p:blipFill>
        <p:spPr>
          <a:xfrm>
            <a:off x="108488" y="46494"/>
            <a:ext cx="11998049" cy="60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AB012-616F-4B7F-88BA-DB22D073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" y="699845"/>
            <a:ext cx="10538848" cy="5452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449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C9D91-B8DC-4A41-9C82-520516B4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6" y="385716"/>
            <a:ext cx="11477528" cy="6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3BAEB-791C-4248-B691-690C9C91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" y="108494"/>
            <a:ext cx="11561736" cy="538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87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6611F-7413-4816-84DB-EA83F1B1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2" y="108488"/>
            <a:ext cx="10802318" cy="66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E57B-1952-43CF-A032-193E6532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486" y="216707"/>
            <a:ext cx="2163253" cy="744188"/>
          </a:xfr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b="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278CD-9718-4022-A68C-3E09D4999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5" r="28559" b="23164"/>
          <a:stretch/>
        </p:blipFill>
        <p:spPr>
          <a:xfrm>
            <a:off x="906649" y="4195440"/>
            <a:ext cx="9544376" cy="1862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C72CD2-5851-40B1-9FA6-42558701A423}"/>
              </a:ext>
            </a:extLst>
          </p:cNvPr>
          <p:cNvSpPr txBox="1"/>
          <p:nvPr/>
        </p:nvSpPr>
        <p:spPr>
          <a:xfrm>
            <a:off x="9335145" y="1895116"/>
            <a:ext cx="111588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/>
            <a:endParaRPr lang="bn-IN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</a:p>
          <a:p>
            <a:pPr algn="ctr"/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493D4-5199-4866-BB4A-74AE6270B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5706" r="18263" b="33333"/>
          <a:stretch/>
        </p:blipFill>
        <p:spPr>
          <a:xfrm>
            <a:off x="958310" y="1921790"/>
            <a:ext cx="8224435" cy="18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1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3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1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15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1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8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9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7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9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355</TotalTime>
  <Words>600</Words>
  <Application>Microsoft Office PowerPoint</Application>
  <PresentationFormat>Widescreen</PresentationFormat>
  <Paragraphs>162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22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Century Schoolbook</vt:lpstr>
      <vt:lpstr>Corbel</vt:lpstr>
      <vt:lpstr>Franklin Gothic Book</vt:lpstr>
      <vt:lpstr>Garamond</vt:lpstr>
      <vt:lpstr>Gill Sans MT</vt:lpstr>
      <vt:lpstr>Impact</vt:lpstr>
      <vt:lpstr>NikoshBAN</vt:lpstr>
      <vt:lpstr>Rockwell</vt:lpstr>
      <vt:lpstr>Wingdings</vt:lpstr>
      <vt:lpstr>Wingdings 2</vt:lpstr>
      <vt:lpstr>Wingdings 3</vt:lpstr>
      <vt:lpstr>Ion Boardroom</vt:lpstr>
      <vt:lpstr>1_Ion Boardroom</vt:lpstr>
      <vt:lpstr>Frame</vt:lpstr>
      <vt:lpstr>Gallery</vt:lpstr>
      <vt:lpstr>Organic</vt:lpstr>
      <vt:lpstr>Basis</vt:lpstr>
      <vt:lpstr>Main Event</vt:lpstr>
      <vt:lpstr>Badge</vt:lpstr>
      <vt:lpstr>View</vt:lpstr>
      <vt:lpstr>Dividend</vt:lpstr>
      <vt:lpstr>2_Ion Boardroom</vt:lpstr>
      <vt:lpstr>Crop</vt:lpstr>
      <vt:lpstr>1_Crop</vt:lpstr>
      <vt:lpstr>Atlas</vt:lpstr>
      <vt:lpstr>1_Basis</vt:lpstr>
      <vt:lpstr>Retrospect</vt:lpstr>
      <vt:lpstr>1_Gallery</vt:lpstr>
      <vt:lpstr>1_Organic</vt:lpstr>
      <vt:lpstr>1_Badge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25</cp:revision>
  <dcterms:created xsi:type="dcterms:W3CDTF">2020-07-12T13:48:22Z</dcterms:created>
  <dcterms:modified xsi:type="dcterms:W3CDTF">2020-07-14T06:37:33Z</dcterms:modified>
</cp:coreProperties>
</file>