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0" r:id="rId3"/>
    <p:sldId id="261" r:id="rId4"/>
    <p:sldId id="260" r:id="rId5"/>
    <p:sldId id="277" r:id="rId6"/>
    <p:sldId id="278" r:id="rId7"/>
    <p:sldId id="283" r:id="rId8"/>
    <p:sldId id="282" r:id="rId9"/>
    <p:sldId id="26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1" r:id="rId18"/>
    <p:sldId id="285" r:id="rId19"/>
    <p:sldId id="288" r:id="rId20"/>
    <p:sldId id="289" r:id="rId21"/>
    <p:sldId id="264" r:id="rId22"/>
    <p:sldId id="265" r:id="rId23"/>
    <p:sldId id="274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16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6960" autoAdjust="0"/>
  </p:normalViewPr>
  <p:slideViewPr>
    <p:cSldViewPr>
      <p:cViewPr varScale="1">
        <p:scale>
          <a:sx n="68" d="100"/>
          <a:sy n="68" d="100"/>
        </p:scale>
        <p:origin x="-138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3EC4F-1208-4C35-AE88-D302D5BE7DC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A0B5-76FB-478F-B788-E4A42A9F5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90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A0B5-76FB-478F-B788-E4A42A9F5A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74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5410200"/>
            <a:ext cx="70866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WR0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086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81000"/>
            <a:ext cx="8204200" cy="54102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Terminator 4"/>
          <p:cNvSpPr/>
          <p:nvPr/>
        </p:nvSpPr>
        <p:spPr>
          <a:xfrm>
            <a:off x="3505200" y="5943600"/>
            <a:ext cx="20574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038600" cy="5391739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971800" y="59436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CER\Desktop\AKTAR-22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33102" cy="54432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581400" y="59436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 RAY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5658678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57600" y="58674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re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8102"/>
            <a:ext cx="7467600" cy="5593491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581400" y="60960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kt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51147" cy="5638801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581400" y="59436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2-03-20-17h11m05s2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391400" cy="61121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Flowchart: Terminator 4"/>
          <p:cNvSpPr/>
          <p:nvPr/>
        </p:nvSpPr>
        <p:spPr>
          <a:xfrm>
            <a:off x="3657600" y="58674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age-1 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251630" cy="4953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657600" y="5867400"/>
            <a:ext cx="22860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প্রচার মাধ্যম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4800" y="3276600"/>
            <a:ext cx="8229600" cy="914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কোথায় তথ্য ও প্রযুক্তি ব্যবহার করা যেতে পারে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09800" y="533400"/>
            <a:ext cx="4800600" cy="1676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685800" y="1295400"/>
            <a:ext cx="7543800" cy="9144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ব্যক্তিগতভাবে বা সামাজিকভাবে যোগাযোগ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85800" y="4038600"/>
            <a:ext cx="75438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85800" y="2590800"/>
            <a:ext cx="75438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85800" y="5334000"/>
            <a:ext cx="75438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286000" y="0"/>
            <a:ext cx="4495800" cy="914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প্রযুক্তি ব্যবহার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1524000"/>
            <a:ext cx="35052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419600" y="3048000"/>
            <a:ext cx="4648200" cy="3276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আধ্যায়ঃ প্রথম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৩৫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6200" y="2971800"/>
            <a:ext cx="4191000" cy="3352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সিদ্দিক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বহুমূখী উচ্চ বিদ্যালয়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নাগেশ্বরী-কুড়িগ্রাম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685800" y="25146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প্রচার ও গণমাধ্যম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85800" y="33528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প্রকাশনা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85800" y="43434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শিল্প ও সংস্কৃতি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38200" y="5334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কৃষি ক্ষেত্রে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62000" y="14478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পরিবেশ ও আবহাওয়া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85800" y="5355771"/>
            <a:ext cx="7543800" cy="664029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বিজ্ঞান ও গবেষণা ক্ষেত্রে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14400"/>
            <a:ext cx="3657600" cy="838200"/>
          </a:xfr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924800" cy="838200"/>
          </a:xfr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প্রযু্ক্তির 5টি গুরুত্ব লিখ।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838200"/>
          </a:xfr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990600"/>
          </a:xfr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প্রযুক্তির ব্যবহারের ২টি ক্ষেত্র বল।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200400"/>
            <a:ext cx="84582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ও যোগাযোগ প্রযুক্তির ২ প্রযুক্তির</a:t>
            </a:r>
            <a:r>
              <a:rPr kumimoji="0" lang="bn-BD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নাম 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bn-BD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3810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3058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কি কি কাজে ব্যবহার হয় ব্যাখ্যা কর ।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8153400" cy="434215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b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"/>
            <a:ext cx="3886200" cy="27432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ollage-1 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"/>
            <a:ext cx="4038600" cy="2758440"/>
          </a:xfrm>
          <a:prstGeom prst="rect">
            <a:avLst/>
          </a:prstGeom>
        </p:spPr>
      </p:pic>
      <p:pic>
        <p:nvPicPr>
          <p:cNvPr id="9" name="Picture 8" descr="X RAY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309937"/>
            <a:ext cx="4145200" cy="3319463"/>
          </a:xfrm>
          <a:prstGeom prst="rect">
            <a:avLst/>
          </a:prstGeom>
        </p:spPr>
      </p:pic>
      <p:pic>
        <p:nvPicPr>
          <p:cNvPr id="10" name="Picture 9" descr="BU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123" y="3276600"/>
            <a:ext cx="4255477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flowChartAlternateProcess">
            <a:avLst/>
          </a:prstGeom>
          <a:noFill/>
        </p:spPr>
        <p:txBody>
          <a:bodyPr/>
          <a:lstStyle/>
          <a:p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62000"/>
            <a:ext cx="3886200" cy="1861006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8382000" cy="112371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114800" cy="1323439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800600"/>
            <a:ext cx="8610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3। তথ্য ও যোগাযোগ প্রযু্ক্তির গুরুত্ব ব্যাখ্যা করতে পারবে।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0"/>
            <a:ext cx="8610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1। উপাত্ত আর তথ্যের মধ্যে পার্থক্য 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00400"/>
            <a:ext cx="86868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কোথায় তথ্য ও প্রযুক্তি ব্যবহার করা যেতে পারে তা বর্ণনা করতে পারবে।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3124200" cy="36576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DSC07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85800"/>
            <a:ext cx="3200400" cy="36576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Collage-1 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3463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8537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৮৮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5137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85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5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83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4474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49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1074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43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828800" y="3048000"/>
            <a:ext cx="4724400" cy="6858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রহিমের ১ম সাময়িক পরীক্ষার নম্বর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৮৮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ইংরেজী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46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56388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পদাথ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6388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রসায়ন ৫৯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56388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00800" y="56388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কম্পিউঃ ৯০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43000" y="3886200"/>
            <a:ext cx="72390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তথ্য ও উপাত্তের মধ্যে পার্থক্য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09800" y="533400"/>
            <a:ext cx="48006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399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তথ্য</a:t>
                      </a:r>
                      <a:endParaRPr lang="en-US" sz="4000" dirty="0"/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সুনির্দিষ্ট ফলাফল পাওয়ার জন্য প্রসেসিংয়ে ব্যবহৃত কাঁচামাল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১। সাজানো উপাত্ত যা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সহজবোধ্য, অর্থবহ ও ব্যবহার যোগ্য।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২। উপাত্ত একটি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একক ধারণা।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উপাত্ত প্রসেস করে তথ্য পাওয়া যায়।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৩। উপাত্ত পুরোপুরি ভাবার্থ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প্রকাশ করে না।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৩। তথ্য পুরোপুরি ভাবার্থ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প্রকাশ করে 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৪। উপাত্ত তথ্যের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ওপর নির্ভর করে ন।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৪। তথ্য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ওপর নির্ভর করে 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৫। উপাত্ত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তথ্য তৈরিতে ব্যবহৃত হয়।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৫। তথ্য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সিদ্ধান্ত গ্রহণে ব্যবহৃত হয়।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Horizontal Scroll 6"/>
          <p:cNvSpPr/>
          <p:nvPr/>
        </p:nvSpPr>
        <p:spPr>
          <a:xfrm>
            <a:off x="914400" y="304800"/>
            <a:ext cx="7467600" cy="1219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উপাত্ত ও তথ্য এর মধ্যে পার্থক্য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309</Words>
  <Application>Microsoft Office PowerPoint</Application>
  <PresentationFormat>On-screen Show (4:3)</PresentationFormat>
  <Paragraphs>94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দলীয় কাজ</vt:lpstr>
      <vt:lpstr>মূল্যায়ন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hhs</dc:creator>
  <cp:lastModifiedBy>mahi</cp:lastModifiedBy>
  <cp:revision>362</cp:revision>
  <dcterms:created xsi:type="dcterms:W3CDTF">2006-08-16T00:00:00Z</dcterms:created>
  <dcterms:modified xsi:type="dcterms:W3CDTF">2020-07-13T09:28:53Z</dcterms:modified>
</cp:coreProperties>
</file>