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59" r:id="rId4"/>
    <p:sldId id="260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74" r:id="rId16"/>
    <p:sldId id="275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93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660"/>
  </p:normalViewPr>
  <p:slideViewPr>
    <p:cSldViewPr snapToGrid="0">
      <p:cViewPr varScale="1">
        <p:scale>
          <a:sx n="24" d="100"/>
          <a:sy n="24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7AD3B-F5AF-4D18-9E3D-37328133ADCA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D1B6B-EEF4-4A85-886D-ECD1ECB1F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8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68C7-3AA7-4EAA-98DD-BE2A59D27D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858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02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182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08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88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38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18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048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66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056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47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60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C5A9-18BF-41A5-AA2C-55A34EC0FC0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4603-6781-4E35-A2EA-B3FF2AAED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19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-white_and_red_roses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81150" y="0"/>
            <a:ext cx="83439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 bwMode="auto">
          <a:xfrm>
            <a:off x="2038350" y="2000250"/>
            <a:ext cx="7258050" cy="20005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24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4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836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95400" y="1524000"/>
            <a:ext cx="6629400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5400" b="1" dirty="0" smtClean="0">
                <a:latin typeface="NikoshBAN" pitchFamily="2" charset="0"/>
                <a:cs typeface="Arial" charset="0"/>
              </a:rPr>
              <a:t>ইনপুট</a:t>
            </a:r>
            <a:r>
              <a:rPr lang="bn-IN" sz="5400" b="1" dirty="0" smtClean="0">
                <a:latin typeface="NikoshBAN" pitchFamily="2" charset="0"/>
                <a:cs typeface="Arial" charset="0"/>
              </a:rPr>
              <a:t> ডিভাইসের</a:t>
            </a:r>
            <a:r>
              <a:rPr lang="bn-BD" sz="5400" b="1" dirty="0" smtClean="0">
                <a:latin typeface="NikoshBAN" pitchFamily="2" charset="0"/>
                <a:cs typeface="Arial" charset="0"/>
              </a:rPr>
              <a:t> সং</a:t>
            </a:r>
            <a:r>
              <a:rPr lang="bn-IN" sz="5400" b="1" dirty="0" smtClean="0">
                <a:latin typeface="NikoshBAN" pitchFamily="2" charset="0"/>
                <a:cs typeface="Arial" charset="0"/>
              </a:rPr>
              <a:t>জ্ঞা</a:t>
            </a:r>
            <a:r>
              <a:rPr lang="bn-BD" sz="5400" b="1" dirty="0" smtClean="0">
                <a:latin typeface="NikoshBAN" pitchFamily="2" charset="0"/>
                <a:cs typeface="Arial" charset="0"/>
              </a:rPr>
              <a:t>:</a:t>
            </a:r>
            <a:endParaRPr lang="bn-BD" sz="5400" b="1" dirty="0">
              <a:latin typeface="NikoshBAN" pitchFamily="2" charset="0"/>
              <a:cs typeface="Arial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78173" y="3020704"/>
            <a:ext cx="8763000" cy="3231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bn-BD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সাহায্যে কোন কাজ করার জন্য প্রথমে কম্পিউটারকে ঐ কাজের তথ্য প্রদান করতে হয়। কম্পিউটারকে দেওয়া এই তথ্যই হচ্ছে ইনপুট</a:t>
            </a:r>
            <a:r>
              <a:rPr lang="bn-BD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যন্ত্রের সাহায্যে নির্দেশ প্রদান করা হয় তাকে ইনপুট ডিভাইস বলে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33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দুইটি ইনপুট ডিভাইস-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32" y="2203545"/>
            <a:ext cx="3043989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83" y="2231193"/>
            <a:ext cx="4812076" cy="1877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199" y="4940490"/>
            <a:ext cx="1967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1301" y="4831307"/>
            <a:ext cx="1569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2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19200" y="2057400"/>
            <a:ext cx="6781800" cy="2923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sz="4400" b="1" dirty="0" smtClean="0">
                <a:solidFill>
                  <a:srgbClr val="6600CC"/>
                </a:solidFill>
                <a:latin typeface="NikoshBAN" panose="02000000000000000000" pitchFamily="2" charset="0"/>
              </a:rPr>
              <a:t>আউটপুট</a:t>
            </a:r>
            <a:r>
              <a:rPr lang="bn-IN" sz="4400" b="1" dirty="0" smtClean="0">
                <a:solidFill>
                  <a:srgbClr val="6600CC"/>
                </a:solidFill>
                <a:latin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bn-BD" sz="4400" b="1" dirty="0" smtClean="0">
                <a:solidFill>
                  <a:srgbClr val="6600CC"/>
                </a:solidFill>
                <a:latin typeface="NikoshBAN" panose="02000000000000000000" pitchFamily="2" charset="0"/>
              </a:rPr>
              <a:t> সং</a:t>
            </a:r>
            <a:r>
              <a:rPr lang="bn-IN" sz="4400" b="1" dirty="0" smtClean="0">
                <a:solidFill>
                  <a:srgbClr val="6600CC"/>
                </a:solidFill>
                <a:latin typeface="NikoshBAN" panose="02000000000000000000" pitchFamily="2" charset="0"/>
              </a:rPr>
              <a:t>জ্ঞা </a:t>
            </a:r>
            <a:r>
              <a:rPr lang="bn-BD" sz="4400" b="1" dirty="0" smtClean="0">
                <a:solidFill>
                  <a:srgbClr val="6600CC"/>
                </a:solidFill>
                <a:latin typeface="NikoshBAN" panose="02000000000000000000" pitchFamily="2" charset="0"/>
              </a:rPr>
              <a:t>:</a:t>
            </a:r>
            <a:endParaRPr lang="bn-BD" sz="4400" b="1" dirty="0">
              <a:solidFill>
                <a:srgbClr val="6600CC"/>
              </a:solidFill>
              <a:latin typeface="NikoshBAN" panose="02000000000000000000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bn-BD" sz="2400" dirty="0">
                <a:latin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</a:rPr>
              <a:t>যে সকল যন্ত্রের সাহায্যে ফলাফল পাওয়া যায় সে সকল যন্ত্রাংশকে  আউটপুট </a:t>
            </a:r>
            <a:r>
              <a:rPr lang="bn-IN" sz="4000" dirty="0" smtClean="0">
                <a:latin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 </a:t>
            </a:r>
            <a:r>
              <a:rPr lang="bn-BD" sz="4000" dirty="0" smtClean="0">
                <a:latin typeface="NikoshBAN" panose="02000000000000000000" pitchFamily="2" charset="0"/>
              </a:rPr>
              <a:t>বলে</a:t>
            </a:r>
            <a:r>
              <a:rPr lang="bn-BD" sz="4000" dirty="0">
                <a:latin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6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আউটপুট ডিভাইস-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0182"/>
            <a:ext cx="3887799" cy="2529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90" y="1927759"/>
            <a:ext cx="3695700" cy="2360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2197" y="4701233"/>
            <a:ext cx="145826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প্রিন্টার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4824" y="4885899"/>
            <a:ext cx="19789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7030A0"/>
                </a:solidFill>
              </a:rPr>
              <a:t>মনিটর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8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44745" y="664241"/>
            <a:ext cx="3171787" cy="845699"/>
          </a:xfrm>
          <a:prstGeom prst="rect">
            <a:avLst/>
          </a:prstGeom>
          <a:gradFill rotWithShape="1">
            <a:gsLst>
              <a:gs pos="23000">
                <a:srgbClr val="FFFF00"/>
              </a:gs>
              <a:gs pos="87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5400000" scaled="0"/>
          </a:gradFill>
          <a:ln w="12700" cap="rnd" cmpd="sng" algn="ctr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6664" y="1509940"/>
            <a:ext cx="755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 আলাদা কর।</a:t>
            </a:r>
            <a:endParaRPr lang="bn-BD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" y="2599964"/>
            <a:ext cx="7451678" cy="2749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599964"/>
            <a:ext cx="3505200" cy="2346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31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48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কী ধরনের ডিভাইস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48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মূল চারটি অংশের নাম লেখ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48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আউটপুট ডিভাইসের নাম বল</a:t>
            </a:r>
            <a:endParaRPr lang="en-US" sz="48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0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bn-IN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ব্যবহৃত পাচটি আইসিটি সংশ্লিষ্ট যন্ত্রের নাম লিখে আনবে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5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13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3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/>
          </a:p>
        </p:txBody>
      </p:sp>
    </p:spTree>
    <p:extLst>
      <p:ext uri="{BB962C8B-B14F-4D97-AF65-F5344CB8AC3E}">
        <p14:creationId xmlns="" xmlns:p14="http://schemas.microsoft.com/office/powerpoint/2010/main" val="3760828558"/>
      </p:ext>
    </p:extLst>
  </p:cSld>
  <p:clrMapOvr>
    <a:masterClrMapping/>
  </p:clrMapOvr>
  <p:transition spd="slow" advClick="0" advTm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609" y="1119116"/>
            <a:ext cx="6728346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সিদ্দিক</a:t>
            </a:r>
            <a:endParaRPr lang="bn-BD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বহুমূখী উচ্চ বিদ্যালয়।</a:t>
            </a:r>
            <a:endParaRPr lang="en-US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দ্বিতীয় অধ্যায়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 সংশ্লিষ্ট যন্ত্রপাতি</a:t>
            </a:r>
          </a:p>
          <a:p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79678" y="4080681"/>
            <a:ext cx="619608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01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023" y="38311"/>
            <a:ext cx="4029075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54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ছবিগুলো দেখ</a:t>
            </a:r>
            <a:endParaRPr lang="en-US" sz="5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510825"/>
            <a:ext cx="2438400" cy="2181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27" y="1001232"/>
            <a:ext cx="347662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48" y="950095"/>
            <a:ext cx="2886075" cy="201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3598" y="3225157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মনিটর</a:t>
            </a:r>
            <a:endParaRPr lang="en-US" sz="4800" b="1" i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9525" y="2936617"/>
            <a:ext cx="136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মাউস</a:t>
            </a:r>
            <a:endParaRPr lang="en-US" sz="4800" b="1" i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0521" y="2521118"/>
            <a:ext cx="180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কি বোর্ড</a:t>
            </a:r>
            <a:endParaRPr lang="en-US" sz="4800" b="1" i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1" descr="multimedia-proj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056154"/>
            <a:ext cx="342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printer-repair-service-oxfordshi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71" y="3454520"/>
            <a:ext cx="3262242" cy="275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03598" y="6288179"/>
            <a:ext cx="301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5352" y="6212946"/>
            <a:ext cx="2511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7" descr="Large_format_camera_le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31" y="3640511"/>
            <a:ext cx="2125520" cy="248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89981" y="6315351"/>
            <a:ext cx="200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545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1" grpId="0"/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8879" y="2616822"/>
            <a:ext cx="7744849" cy="1754326"/>
          </a:xfrm>
          <a:prstGeom prst="rect">
            <a:avLst/>
          </a:prstGeom>
          <a:blipFill>
            <a:blip r:embed="rId2">
              <a:alphaModFix amt="52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5400" b="1" u="sng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Arial" charset="0"/>
              </a:rPr>
              <a:t>তথ্য ও যোগাযোগ প্রযুক্তি সংশ্লিষ্ট যন্ত্রপাতি</a:t>
            </a:r>
            <a:endParaRPr lang="en-US" sz="5400" b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6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804672" y="0"/>
            <a:ext cx="10789920" cy="7095744"/>
          </a:xfrm>
          <a:prstGeom prst="bevel">
            <a:avLst/>
          </a:prstGeom>
          <a:solidFill>
            <a:srgbClr val="4E9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0512" y="1042416"/>
            <a:ext cx="88331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457200" indent="-457200">
              <a:buClr>
                <a:schemeClr val="bg2"/>
              </a:buClr>
            </a:pP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কম্পিউটার চিহ্নিত করতে পারবে। </a:t>
            </a:r>
          </a:p>
          <a:p>
            <a:pPr marL="685800" indent="-685800">
              <a:buClr>
                <a:schemeClr val="bg1"/>
              </a:buClr>
            </a:pP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কাজ করে তা বর্ণনা করতে পারবে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Clr>
                <a:schemeClr val="bg1"/>
              </a:buClr>
            </a:pP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 ও আউটপুট ডিভাইসের সংজ্ঞা বলতে পারবে।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397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48" y="3149600"/>
            <a:ext cx="3626746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7" y="3149600"/>
            <a:ext cx="3883152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63" y="0"/>
            <a:ext cx="3810000" cy="289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3" y="0"/>
            <a:ext cx="2848708" cy="2183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90" y="3869815"/>
            <a:ext cx="2846231" cy="221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0857" y="2685143"/>
            <a:ext cx="224971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 কম্পিউটার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9305" y="2894029"/>
            <a:ext cx="176034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ডেস্কটপ কম্পিউটার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7705" y="6211669"/>
            <a:ext cx="15530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ল্যাপ্টপ কম্পিউটার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56190" y="6295889"/>
            <a:ext cx="172198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ট্যাবলেট কম্পিউটার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37467" y="6249722"/>
            <a:ext cx="18723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স্মার্ট ফোন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53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b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কম্পিউটার দুইটি  কী ধরনের তা চিহ্নিত করো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098"/>
            <a:ext cx="5257719" cy="4058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98" y="1796213"/>
            <a:ext cx="6798860" cy="4751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42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516" y="900689"/>
            <a:ext cx="10867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তোমাদের একটা কম্পিউটারের কাজ করার ছবি দেখানো হলো 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8185" y="2533096"/>
            <a:ext cx="2413417" cy="227754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bn-BD" sz="4400" dirty="0" smtClean="0">
              <a:solidFill>
                <a:srgbClr val="FFFF00"/>
              </a:solidFill>
            </a:endParaRPr>
          </a:p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</a:p>
          <a:p>
            <a:pPr algn="ctr"/>
            <a:endParaRPr lang="bn-BD" dirty="0">
              <a:solidFill>
                <a:srgbClr val="FFFF00"/>
              </a:solidFill>
            </a:endParaRPr>
          </a:p>
          <a:p>
            <a:pPr algn="ctr"/>
            <a:endParaRPr lang="bn-BD" dirty="0" smtClean="0">
              <a:solidFill>
                <a:srgbClr val="FFFF00"/>
              </a:solidFill>
            </a:endParaRPr>
          </a:p>
          <a:p>
            <a:pPr algn="ctr"/>
            <a:endParaRPr lang="bn-BD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3233" y="2644168"/>
            <a:ext cx="2435903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bn-BD" sz="4800" dirty="0" smtClean="0">
              <a:solidFill>
                <a:schemeClr val="bg1"/>
              </a:solidFill>
            </a:endParaRP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</a:p>
          <a:p>
            <a:pPr algn="ctr"/>
            <a:endParaRPr lang="bn-BD" dirty="0">
              <a:solidFill>
                <a:schemeClr val="bg1"/>
              </a:solidFill>
            </a:endParaRPr>
          </a:p>
          <a:p>
            <a:pPr algn="ctr"/>
            <a:r>
              <a:rPr lang="bn-BD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24297" y="2820473"/>
            <a:ext cx="1693888" cy="807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96248" y="2998033"/>
            <a:ext cx="1633928" cy="707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693191" y="3986184"/>
            <a:ext cx="1633928" cy="8244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1446872" y="3782941"/>
            <a:ext cx="1791323" cy="8031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7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ভিত্তিতে কম্পিউটারের অংশ কয়টি ও কি কি তা লেখো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1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227</Words>
  <Application>Microsoft Office PowerPoint</Application>
  <PresentationFormat>Custom</PresentationFormat>
  <Paragraphs>58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ছবিগুলো দেখ</vt:lpstr>
      <vt:lpstr>Slide 4</vt:lpstr>
      <vt:lpstr>Slide 5</vt:lpstr>
      <vt:lpstr>Slide 6</vt:lpstr>
      <vt:lpstr>একক কাজঃ নিচের কম্পিউটার দুইটি  কী ধরনের তা চিহ্নিত করো</vt:lpstr>
      <vt:lpstr>Slide 8</vt:lpstr>
      <vt:lpstr>জোড়ায় কাজ</vt:lpstr>
      <vt:lpstr>Slide 10</vt:lpstr>
      <vt:lpstr>দুইটি ইনপুট ডিভাইস-</vt:lpstr>
      <vt:lpstr>Slide 12</vt:lpstr>
      <vt:lpstr>দুইটি আউটপুট ডিভাইস-</vt:lpstr>
      <vt:lpstr>Slide 14</vt:lpstr>
      <vt:lpstr>মূল্যায়ন</vt:lpstr>
      <vt:lpstr>বাড়ির কাজ</vt:lpstr>
      <vt:lpstr>    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SHAHIN PARVEJ</dc:creator>
  <cp:lastModifiedBy>mahi</cp:lastModifiedBy>
  <cp:revision>116</cp:revision>
  <dcterms:created xsi:type="dcterms:W3CDTF">2015-05-31T12:26:58Z</dcterms:created>
  <dcterms:modified xsi:type="dcterms:W3CDTF">2020-07-15T06:59:09Z</dcterms:modified>
</cp:coreProperties>
</file>