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1" r:id="rId2"/>
    <p:sldId id="257" r:id="rId3"/>
    <p:sldId id="263" r:id="rId4"/>
    <p:sldId id="264" r:id="rId5"/>
    <p:sldId id="258" r:id="rId6"/>
    <p:sldId id="259" r:id="rId7"/>
    <p:sldId id="260" r:id="rId8"/>
    <p:sldId id="261" r:id="rId9"/>
    <p:sldId id="269" r:id="rId10"/>
    <p:sldId id="270" r:id="rId11"/>
    <p:sldId id="262" r:id="rId12"/>
    <p:sldId id="267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414" autoAdjust="0"/>
    <p:restoredTop sz="97744" autoAdjust="0"/>
  </p:normalViewPr>
  <p:slideViewPr>
    <p:cSldViewPr>
      <p:cViewPr varScale="1">
        <p:scale>
          <a:sx n="70" d="100"/>
          <a:sy n="70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04800"/>
            <a:ext cx="8763000" cy="6324600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1676400" y="381000"/>
            <a:ext cx="5791200" cy="16764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</a:rPr>
              <a:t>সকলকে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স্বাগতম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20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19200" y="1447800"/>
            <a:ext cx="7010400" cy="2286000"/>
            <a:chOff x="1219200" y="2032959"/>
            <a:chExt cx="7010400" cy="2286000"/>
          </a:xfrm>
        </p:grpSpPr>
        <p:sp>
          <p:nvSpPr>
            <p:cNvPr id="10" name="TextBox 9"/>
            <p:cNvSpPr txBox="1"/>
            <p:nvPr/>
          </p:nvSpPr>
          <p:spPr>
            <a:xfrm>
              <a:off x="1295400" y="2109159"/>
              <a:ext cx="6934200" cy="19389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ইন্টারনেট এর যে কোন ৫টি সুবিধা</a:t>
              </a:r>
              <a:r>
                <a:rPr lang="en-US" sz="6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 smtClean="0">
                  <a:latin typeface="NikoshBAN" pitchFamily="2" charset="0"/>
                  <a:cs typeface="NikoshBAN" pitchFamily="2" charset="0"/>
                </a:rPr>
                <a:t>সম্পর্কে</a:t>
              </a:r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 লিখ?</a:t>
              </a:r>
              <a:endParaRPr lang="en-US" sz="20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219200" y="2032959"/>
              <a:ext cx="6934200" cy="22860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Horizontal Scroll 1"/>
          <p:cNvSpPr/>
          <p:nvPr/>
        </p:nvSpPr>
        <p:spPr>
          <a:xfrm>
            <a:off x="2286000" y="0"/>
            <a:ext cx="4953000" cy="1295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</a:rPr>
              <a:t>দলীয়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কাজ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Documents and Settings\ConnectingClassRoom\Desktop\Personal Presentation\mozilla_firefox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407735"/>
            <a:ext cx="3505200" cy="23012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C:\Documents and Settings\ConnectingClassRoom\Desktop\Personal Presentation\256-i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4203" y="3932440"/>
            <a:ext cx="3429000" cy="25608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 descr="C:\Documents and Settings\ConnectingClassRoom\Desktop\Personal Presentation\rupktha-bg2201111291427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423" y="4239293"/>
            <a:ext cx="3200400" cy="244068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165894" y="31242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ইন্টারনেট কী?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3479365" y="3733800"/>
            <a:ext cx="23535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(কম্পিউটার নেটওয়ার্ক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সমূহের নেটওয়ার্ক) </a:t>
            </a:r>
            <a:endParaRPr lang="en-US" sz="1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Documents and Settings\ConnectingClassRoom\Desktop\Personal Presentation\IMG_33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0865" y="1494040"/>
            <a:ext cx="3238500" cy="2438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2" name="Rounded Rectangular Callout 1"/>
          <p:cNvSpPr/>
          <p:nvPr/>
        </p:nvSpPr>
        <p:spPr>
          <a:xfrm>
            <a:off x="2209800" y="152400"/>
            <a:ext cx="4572000" cy="9906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30624" y="463296"/>
            <a:ext cx="7620000" cy="1752600"/>
            <a:chOff x="730624" y="463296"/>
            <a:chExt cx="7620000" cy="1752600"/>
          </a:xfrm>
        </p:grpSpPr>
        <p:sp>
          <p:nvSpPr>
            <p:cNvPr id="15" name="Oval 14"/>
            <p:cNvSpPr/>
            <p:nvPr/>
          </p:nvSpPr>
          <p:spPr>
            <a:xfrm>
              <a:off x="2148482" y="463296"/>
              <a:ext cx="4800600" cy="1752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0624" y="965537"/>
              <a:ext cx="762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57200" y="2514600"/>
            <a:ext cx="8153400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“ইন্টারনেট আমাদের দৈনন্দিন জীবনের একটি অংশ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”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তোমার বক্তব্যের স্বপক্ষে ৫টি যুক্তি দাও।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200471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1050" dirty="0">
              <a:solidFill>
                <a:schemeClr val="accent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685800"/>
            <a:ext cx="7543800" cy="4343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08281"/>
            <a:ext cx="4800600" cy="23391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নুরে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সিদ্দিক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 শিক্ষ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 (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32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kern="11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গোপালপুর</a:t>
            </a:r>
            <a:r>
              <a:rPr lang="en-US" sz="2400" b="1" kern="11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kern="11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বহুমূখী</a:t>
            </a:r>
            <a:r>
              <a:rPr lang="en-US" sz="2400" b="1" kern="11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kern="11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b="1" kern="11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kern="11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kern="1100" dirty="0" err="1" smtClean="0">
                <a:solidFill>
                  <a:srgbClr val="7030A0"/>
                </a:solidFill>
                <a:latin typeface="NikoshBAN" pitchFamily="2" charset="0"/>
                <a:cs typeface="Narkisim" pitchFamily="2" charset="-79"/>
              </a:rPr>
              <a:t>নাগেশ্বরী-কুড়িগ্রাম</a:t>
            </a:r>
            <a:r>
              <a:rPr lang="en-US" sz="3200" b="1" kern="1100" dirty="0" smtClean="0">
                <a:solidFill>
                  <a:srgbClr val="7030A0"/>
                </a:solidFill>
                <a:latin typeface="NikoshBAN" pitchFamily="2" charset="0"/>
                <a:cs typeface="Narkisim" pitchFamily="2" charset="-79"/>
              </a:rPr>
              <a:t>।</a:t>
            </a:r>
            <a:endParaRPr lang="en-US" sz="3200" b="1" dirty="0">
              <a:solidFill>
                <a:srgbClr val="7030A0"/>
              </a:solidFill>
              <a:cs typeface="Narkisim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2908281"/>
            <a:ext cx="3962400" cy="280076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শ্রেণি- ষষ্ঠ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বিষয়- তথ্য ও যোগাযোগ প্রযুক্তি</a:t>
            </a:r>
          </a:p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 ৪৫ মিনিট</a:t>
            </a:r>
          </a:p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000" b="1" dirty="0">
              <a:solidFill>
                <a:srgbClr val="FFFF00"/>
              </a:solidFill>
              <a:cs typeface="Narkisim" pitchFamily="2" charset="-79"/>
            </a:endParaRPr>
          </a:p>
        </p:txBody>
      </p:sp>
      <p:pic>
        <p:nvPicPr>
          <p:cNvPr id="2050" name="Picture 2" descr="D:\Digital Content\Annimated Picture\thm_earthScv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143000"/>
            <a:ext cx="1904048" cy="1524000"/>
          </a:xfrm>
          <a:prstGeom prst="rect">
            <a:avLst/>
          </a:prstGeom>
          <a:noFill/>
        </p:spPr>
      </p:pic>
      <p:sp>
        <p:nvSpPr>
          <p:cNvPr id="6" name="Left-Right Arrow 5"/>
          <p:cNvSpPr/>
          <p:nvPr/>
        </p:nvSpPr>
        <p:spPr>
          <a:xfrm>
            <a:off x="2781300" y="0"/>
            <a:ext cx="4038600" cy="1295400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</a:rPr>
              <a:t>পরিচিতি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533400"/>
            <a:ext cx="4336026" cy="5562600"/>
            <a:chOff x="228600" y="446314"/>
            <a:chExt cx="4336026" cy="5562600"/>
          </a:xfrm>
        </p:grpSpPr>
        <p:pic>
          <p:nvPicPr>
            <p:cNvPr id="1026" name="Picture 2" descr="C:\Documents and Settings\ConnectingClassRoom\Desktop\Personal Presentation\15011367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1208314"/>
              <a:ext cx="4336026" cy="48006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28600" y="446314"/>
              <a:ext cx="4191000" cy="83099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25400">
              <a:solidFill>
                <a:schemeClr val="tx1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এখানে ---------- এর সাহায্যে কম খরচে দেশ-বিদেশে ছবিসহ কথা বলা যায়।</a:t>
              </a:r>
              <a:r>
                <a:rPr lang="bn-BD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48841" y="609600"/>
            <a:ext cx="4191000" cy="5562600"/>
            <a:chOff x="4800600" y="457200"/>
            <a:chExt cx="4191000" cy="5486400"/>
          </a:xfrm>
        </p:grpSpPr>
        <p:pic>
          <p:nvPicPr>
            <p:cNvPr id="1027" name="Picture 3" descr="C:\Documents and Settings\ConnectingClassRoom\Desktop\Personal Presentation\Pic17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0600" y="1219200"/>
              <a:ext cx="4191000" cy="47244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4800600" y="457200"/>
              <a:ext cx="4191000" cy="66783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25400">
              <a:solidFill>
                <a:schemeClr val="tx1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সুখবর-সুখবর-সুখবর এখানে ---------- এর </a:t>
              </a:r>
              <a:r>
                <a:rPr lang="bn-BD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মাধ্যমে </a:t>
              </a:r>
              <a:r>
                <a:rPr lang="en-US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PSC </a:t>
              </a:r>
              <a:r>
                <a:rPr lang="bn-BD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পরীক্ষার রেজাল্ট পাওয়া যাচ্ছে।</a:t>
              </a:r>
              <a:r>
                <a:rPr lang="bn-BD" sz="1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10312" y="609600"/>
            <a:ext cx="4191000" cy="762000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60976" y="594360"/>
            <a:ext cx="4191000" cy="762000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362200" y="0"/>
            <a:ext cx="4626864" cy="457200"/>
            <a:chOff x="2305812" y="1"/>
            <a:chExt cx="4550664" cy="609600"/>
          </a:xfrm>
        </p:grpSpPr>
        <p:cxnSp>
          <p:nvCxnSpPr>
            <p:cNvPr id="15" name="Straight Arrow Connector 14"/>
            <p:cNvCxnSpPr/>
            <p:nvPr/>
          </p:nvCxnSpPr>
          <p:spPr>
            <a:xfrm rot="10800000" flipV="1">
              <a:off x="2305812" y="1"/>
              <a:ext cx="2266188" cy="609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572000" y="1"/>
              <a:ext cx="2284476" cy="59436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1450" y="914400"/>
            <a:ext cx="8763000" cy="2215991"/>
            <a:chOff x="171450" y="914400"/>
            <a:chExt cx="8763000" cy="2215991"/>
          </a:xfrm>
        </p:grpSpPr>
        <p:sp>
          <p:nvSpPr>
            <p:cNvPr id="7" name="Rectangle 6"/>
            <p:cNvSpPr/>
            <p:nvPr/>
          </p:nvSpPr>
          <p:spPr>
            <a:xfrm>
              <a:off x="171450" y="914400"/>
              <a:ext cx="8763000" cy="221599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13800" b="1" cap="none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chemeClr val="accent3">
                      <a:lumMod val="75000"/>
                    </a:schemeClr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latin typeface="NikoshBAN" pitchFamily="2" charset="0"/>
                  <a:cs typeface="NikoshBAN" pitchFamily="2" charset="0"/>
                </a:rPr>
                <a:t>ইন্টারনেট</a:t>
              </a:r>
              <a:endPara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942110" y="2743200"/>
              <a:ext cx="7391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 descr="C:\Documents and Settings\ConnectingClassRoom\Desktop\Personal Presentation\computer_animated_globe.jp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895600"/>
            <a:ext cx="3543300" cy="354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2784104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 ইন্টারনেট কী তা বলতে পারবে।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774704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 ব্রাউজার কী ব্যাখ্যা করতে পারবে।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841504"/>
            <a:ext cx="75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৩। বর্তমান বিশ্বে ইন্টারনেটের গুরুত্ব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নিরূপণ করতে পারবে।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971800" y="205172"/>
            <a:ext cx="3276600" cy="709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</a:rPr>
              <a:t>শিখনফল</a:t>
            </a:r>
            <a:r>
              <a:rPr lang="en-US" sz="4400" dirty="0" smtClean="0">
                <a:solidFill>
                  <a:srgbClr val="002060"/>
                </a:solidFill>
              </a:rPr>
              <a:t>-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0" name="Flowchart: Punched Tape 9"/>
          <p:cNvSpPr/>
          <p:nvPr/>
        </p:nvSpPr>
        <p:spPr>
          <a:xfrm>
            <a:off x="1447800" y="1066800"/>
            <a:ext cx="6553200" cy="12954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</a:rPr>
              <a:t>এই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পাঠের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শেষে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শিক্ষার্থীরা</a:t>
            </a:r>
            <a:r>
              <a:rPr lang="en-US" sz="4000" dirty="0" smtClean="0">
                <a:solidFill>
                  <a:srgbClr val="002060"/>
                </a:solidFill>
              </a:rPr>
              <a:t>------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ConnectingClassRoom\Desktop\Personal Presentation\computer-networking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1908" y="0"/>
            <a:ext cx="2442092" cy="2414342"/>
          </a:xfrm>
          <a:prstGeom prst="rect">
            <a:avLst/>
          </a:prstGeom>
          <a:noFill/>
        </p:spPr>
      </p:pic>
      <p:grpSp>
        <p:nvGrpSpPr>
          <p:cNvPr id="28" name="Group 27"/>
          <p:cNvGrpSpPr/>
          <p:nvPr/>
        </p:nvGrpSpPr>
        <p:grpSpPr>
          <a:xfrm>
            <a:off x="2438400" y="1676400"/>
            <a:ext cx="4267200" cy="3200400"/>
            <a:chOff x="2438400" y="1676400"/>
            <a:chExt cx="4267200" cy="3200400"/>
          </a:xfrm>
        </p:grpSpPr>
        <p:pic>
          <p:nvPicPr>
            <p:cNvPr id="23" name="Picture 2" descr="C:\Documents and Settings\ConnectingClassRoom\Desktop\Personal Presentation\animated-antenna5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438400" y="1676400"/>
              <a:ext cx="2057400" cy="3200400"/>
            </a:xfrm>
            <a:prstGeom prst="rect">
              <a:avLst/>
            </a:prstGeom>
            <a:noFill/>
          </p:spPr>
        </p:pic>
        <p:pic>
          <p:nvPicPr>
            <p:cNvPr id="3074" name="Picture 2" descr="C:\Documents and Settings\ConnectingClassRoom\Desktop\Personal Presentation\animated-antenna5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48150" y="1676400"/>
              <a:ext cx="2457450" cy="3200400"/>
            </a:xfrm>
            <a:prstGeom prst="rect">
              <a:avLst/>
            </a:prstGeom>
            <a:noFill/>
          </p:spPr>
        </p:pic>
      </p:grpSp>
      <p:pic>
        <p:nvPicPr>
          <p:cNvPr id="4099" name="Picture 3" descr="C:\Documents and Settings\ConnectingClassRoom\Desktop\Personal Presentation\firew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84" y="42430"/>
            <a:ext cx="2682085" cy="2371912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3429000" y="803694"/>
            <a:ext cx="2438400" cy="619281"/>
            <a:chOff x="3276600" y="2937294"/>
            <a:chExt cx="2438400" cy="619281"/>
          </a:xfrm>
        </p:grpSpPr>
        <p:sp>
          <p:nvSpPr>
            <p:cNvPr id="13" name="TextBox 12"/>
            <p:cNvSpPr txBox="1"/>
            <p:nvPr/>
          </p:nvSpPr>
          <p:spPr>
            <a:xfrm>
              <a:off x="3276600" y="2971800"/>
              <a:ext cx="2438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b="1" dirty="0" smtClean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520656" y="2937294"/>
              <a:ext cx="2000250" cy="4572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5" name="Picture 3" descr="C:\Documents and Settings\ConnectingClassRoom\Desktop\Personal Presentation\Computer-Networki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38900" y="4191001"/>
            <a:ext cx="2781299" cy="2085974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0" y="2414342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u="sng" dirty="0" smtClean="0">
                <a:latin typeface="NikoshBAN" pitchFamily="2" charset="0"/>
                <a:cs typeface="NikoshBAN" pitchFamily="2" charset="0"/>
              </a:rPr>
              <a:t>কম্পিউটার নেটওয়ার্ক</a:t>
            </a:r>
            <a:endParaRPr lang="en-US" sz="1200" b="1" u="sng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828800" y="1143000"/>
            <a:ext cx="2514600" cy="1828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1676400" y="2971800"/>
            <a:ext cx="2743200" cy="1524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4229100" y="495300"/>
            <a:ext cx="2590800" cy="2362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419600" y="2971801"/>
            <a:ext cx="2209800" cy="144779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0800000">
            <a:off x="1905000" y="990600"/>
            <a:ext cx="2438400" cy="1752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 flipH="1" flipV="1">
            <a:off x="4305300" y="342900"/>
            <a:ext cx="2438400" cy="23622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572000" y="2705100"/>
            <a:ext cx="2286000" cy="1752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0800000" flipV="1">
            <a:off x="1600200" y="2743200"/>
            <a:ext cx="2819400" cy="16764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629400" y="272409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u="sng" dirty="0" smtClean="0">
                <a:latin typeface="NikoshBAN" pitchFamily="2" charset="0"/>
                <a:cs typeface="NikoshBAN" pitchFamily="2" charset="0"/>
              </a:rPr>
              <a:t>কম্পিউটার নেটওয়ার্ক</a:t>
            </a:r>
            <a:endParaRPr lang="en-US" sz="12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28600" y="645789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u="sng" dirty="0" smtClean="0">
                <a:latin typeface="NikoshBAN" pitchFamily="2" charset="0"/>
                <a:cs typeface="NikoshBAN" pitchFamily="2" charset="0"/>
              </a:rPr>
              <a:t>কম্পিউটার নেটওয়ার্ক</a:t>
            </a:r>
            <a:endParaRPr lang="en-US" sz="12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019800" y="645789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u="sng" dirty="0" smtClean="0">
                <a:latin typeface="NikoshBAN" pitchFamily="2" charset="0"/>
                <a:cs typeface="NikoshBAN" pitchFamily="2" charset="0"/>
              </a:rPr>
              <a:t>কম্পিউটার নেটওয়ার্ক</a:t>
            </a:r>
            <a:endParaRPr lang="en-US" sz="12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743200" y="56388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কম্পিউটার নেটওয়ার্ক সমূহের নেটওয়ার্ক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15359" y="5105400"/>
            <a:ext cx="2199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19600"/>
            <a:ext cx="2895600" cy="2038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1" grpId="0"/>
      <p:bldP spid="72" grpId="0"/>
      <p:bldP spid="73" grpId="0"/>
      <p:bldP spid="77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33400" y="2057401"/>
            <a:ext cx="3886200" cy="4419600"/>
            <a:chOff x="533400" y="2057401"/>
            <a:chExt cx="3886200" cy="4419600"/>
          </a:xfrm>
        </p:grpSpPr>
        <p:grpSp>
          <p:nvGrpSpPr>
            <p:cNvPr id="5" name="Group 4"/>
            <p:cNvGrpSpPr/>
            <p:nvPr/>
          </p:nvGrpSpPr>
          <p:grpSpPr>
            <a:xfrm>
              <a:off x="533400" y="2057401"/>
              <a:ext cx="3886200" cy="4419600"/>
              <a:chOff x="533400" y="2017693"/>
              <a:chExt cx="3886200" cy="4840307"/>
            </a:xfrm>
          </p:grpSpPr>
          <p:pic>
            <p:nvPicPr>
              <p:cNvPr id="1026" name="Picture 2" descr="C:\Documents and Settings\ConnectingClassRoom\Desktop\Personal Presentation\2011-09-05-17-39-46-087488100-untitled-2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33400" y="2971800"/>
                <a:ext cx="3733800" cy="3886200"/>
              </a:xfrm>
              <a:prstGeom prst="rect">
                <a:avLst/>
              </a:prstGeom>
              <a:noFill/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685800" y="2017693"/>
                <a:ext cx="3733800" cy="1044930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dirty="0" smtClean="0">
                    <a:latin typeface="NikoshBAN"/>
                    <a:cs typeface="NikoshBAN" pitchFamily="2" charset="0"/>
                  </a:rPr>
                  <a:t>মেসার্স</a:t>
                </a:r>
                <a:r>
                  <a:rPr lang="en-US" sz="3200" dirty="0" smtClean="0">
                    <a:latin typeface="NikoshBAN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/>
                    <a:cs typeface="NikoshBAN" pitchFamily="2" charset="0"/>
                  </a:rPr>
                  <a:t>হাবিব</a:t>
                </a:r>
                <a:r>
                  <a:rPr lang="bn-BD" sz="3200" dirty="0" smtClean="0">
                    <a:latin typeface="NikoshBAN"/>
                    <a:cs typeface="NikoshBAN" pitchFamily="2" charset="0"/>
                  </a:rPr>
                  <a:t> ক্লথ  ষ্টোর</a:t>
                </a:r>
              </a:p>
              <a:p>
                <a:pPr algn="ctr"/>
                <a:r>
                  <a:rPr lang="bn-BD" sz="2000" dirty="0" smtClean="0">
                    <a:latin typeface="NikoshBAN"/>
                    <a:cs typeface="NikoshBAN" pitchFamily="2" charset="0"/>
                  </a:rPr>
                  <a:t>এখনে </a:t>
                </a:r>
                <a:r>
                  <a:rPr lang="en-US" sz="2000" dirty="0" err="1" smtClean="0">
                    <a:latin typeface="NikoshBAN"/>
                    <a:cs typeface="NikoshBAN" pitchFamily="2" charset="0"/>
                  </a:rPr>
                  <a:t>জামদানি</a:t>
                </a:r>
                <a:r>
                  <a:rPr lang="bn-BD" sz="2000" dirty="0" smtClean="0">
                    <a:latin typeface="NikoshBAN"/>
                    <a:cs typeface="NikoshBAN" pitchFamily="2" charset="0"/>
                  </a:rPr>
                  <a:t>শাড়ি পাওয়া </a:t>
                </a:r>
                <a:r>
                  <a:rPr lang="bn-BD" sz="2400" dirty="0" smtClean="0">
                    <a:latin typeface="NikoshBAN"/>
                    <a:cs typeface="NikoshBAN" pitchFamily="2" charset="0"/>
                  </a:rPr>
                  <a:t>য়ায়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1" name="Rounded Rectangle 20"/>
            <p:cNvSpPr/>
            <p:nvPr/>
          </p:nvSpPr>
          <p:spPr>
            <a:xfrm>
              <a:off x="838200" y="2590800"/>
              <a:ext cx="3200400" cy="304800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3400" y="228600"/>
            <a:ext cx="1391478" cy="1524000"/>
            <a:chOff x="533400" y="228600"/>
            <a:chExt cx="1391478" cy="1524000"/>
          </a:xfrm>
        </p:grpSpPr>
        <p:pic>
          <p:nvPicPr>
            <p:cNvPr id="2" name="Picture 2" descr="C:\Documents and Settings\ConnectingClassRoom\Desktop\Personal Presentation\Picture 7.png"/>
            <p:cNvPicPr>
              <a:picLocks noChangeAspect="1" noChangeArrowheads="1"/>
            </p:cNvPicPr>
            <p:nvPr/>
          </p:nvPicPr>
          <p:blipFill>
            <a:blip r:embed="rId3"/>
            <a:srcRect l="26415" t="24096" r="58491" b="44579"/>
            <a:stretch>
              <a:fillRect/>
            </a:stretch>
          </p:blipFill>
          <p:spPr bwMode="auto">
            <a:xfrm>
              <a:off x="533400" y="228600"/>
              <a:ext cx="1391478" cy="1524000"/>
            </a:xfrm>
            <a:prstGeom prst="rect">
              <a:avLst/>
            </a:prstGeom>
            <a:noFill/>
          </p:spPr>
        </p:pic>
        <p:sp>
          <p:nvSpPr>
            <p:cNvPr id="23" name="Rectangle 22"/>
            <p:cNvSpPr/>
            <p:nvPr/>
          </p:nvSpPr>
          <p:spPr>
            <a:xfrm>
              <a:off x="924180" y="304800"/>
              <a:ext cx="762000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7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২০১৩ শিক্ষাবর্ষে বি,ড  কোর্সে </a:t>
              </a:r>
            </a:p>
            <a:p>
              <a:pPr algn="ctr"/>
              <a:r>
                <a:rPr lang="bn-BD" sz="7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ভর্তি চলছে</a:t>
              </a:r>
              <a:endParaRPr lang="en-US" sz="1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ight Arrow 5"/>
          <p:cNvSpPr/>
          <p:nvPr/>
        </p:nvSpPr>
        <p:spPr>
          <a:xfrm>
            <a:off x="0" y="2638425"/>
            <a:ext cx="8382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Documents and Settings\ConnectingClassRoom\Desktop\DSC061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905000"/>
            <a:ext cx="4038600" cy="4572000"/>
          </a:xfrm>
          <a:prstGeom prst="rect">
            <a:avLst/>
          </a:prstGeom>
          <a:noFill/>
        </p:spPr>
      </p:pic>
      <p:pic>
        <p:nvPicPr>
          <p:cNvPr id="9" name="Picture 2" descr="C:\Documents and Settings\ConnectingClassRoom\Desktop\Personal Presentation\platform_connection_PA_md_wm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147410"/>
            <a:ext cx="1524000" cy="1406072"/>
          </a:xfrm>
          <a:prstGeom prst="rect">
            <a:avLst/>
          </a:prstGeom>
          <a:noFill/>
        </p:spPr>
      </p:pic>
      <p:sp>
        <p:nvSpPr>
          <p:cNvPr id="10" name="Notched Right Arrow 9"/>
          <p:cNvSpPr/>
          <p:nvPr/>
        </p:nvSpPr>
        <p:spPr>
          <a:xfrm>
            <a:off x="4953000" y="1905000"/>
            <a:ext cx="3478446" cy="805738"/>
          </a:xfrm>
          <a:prstGeom prst="notched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81600" y="2133600"/>
            <a:ext cx="3224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২০</a:t>
            </a:r>
            <a:r>
              <a:rPr lang="en-US" sz="1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২০</a:t>
            </a:r>
            <a:r>
              <a:rPr lang="bn-BD" sz="1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শিক্ষাবর্ষে বি,ড  কোর্সে  ভর্তি চলছে</a:t>
            </a:r>
            <a:endParaRPr lang="en-US" sz="1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38400" y="628471"/>
            <a:ext cx="3886200" cy="101566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ইন্টারনেটে নিজের তথ্য অন্যের সামনে তুলে ধরার যে ব্যবস্থা নেওয়া হয়, তাকে ওয়েব সাইড বলে।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5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ConnectingClassRoom\Desktop\Personal Presentation\mozilla_firefox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016" y="461968"/>
            <a:ext cx="2587584" cy="23012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C:\Documents and Settings\ConnectingClassRoom\Desktop\Personal Presentation\opera_logo_256x25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716" y="3810000"/>
            <a:ext cx="2133600" cy="2133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5" name="Picture 7" descr="C:\Documents and Settings\ConnectingClassRoom\Desktop\Personal Presentation\256-i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584152"/>
            <a:ext cx="2209800" cy="20568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25" name="Group 24"/>
          <p:cNvGrpSpPr/>
          <p:nvPr/>
        </p:nvGrpSpPr>
        <p:grpSpPr>
          <a:xfrm>
            <a:off x="1052763" y="2578005"/>
            <a:ext cx="1995237" cy="747468"/>
            <a:chOff x="3063240" y="2286000"/>
            <a:chExt cx="1995237" cy="747468"/>
          </a:xfrm>
        </p:grpSpPr>
        <p:sp>
          <p:nvSpPr>
            <p:cNvPr id="22" name="TextBox 21"/>
            <p:cNvSpPr txBox="1"/>
            <p:nvPr/>
          </p:nvSpPr>
          <p:spPr>
            <a:xfrm>
              <a:off x="3124200" y="2633358"/>
              <a:ext cx="19342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মজিলা ফায়ারফক্স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Up Arrow Callout 23"/>
            <p:cNvSpPr/>
            <p:nvPr/>
          </p:nvSpPr>
          <p:spPr>
            <a:xfrm>
              <a:off x="3063240" y="2286000"/>
              <a:ext cx="1981200" cy="685800"/>
            </a:xfrm>
            <a:prstGeom prst="up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77000" y="2643779"/>
            <a:ext cx="2209800" cy="762000"/>
            <a:chOff x="3063240" y="2286000"/>
            <a:chExt cx="1995237" cy="762000"/>
          </a:xfrm>
        </p:grpSpPr>
        <p:sp>
          <p:nvSpPr>
            <p:cNvPr id="27" name="TextBox 26"/>
            <p:cNvSpPr txBox="1"/>
            <p:nvPr/>
          </p:nvSpPr>
          <p:spPr>
            <a:xfrm>
              <a:off x="3124200" y="2647890"/>
              <a:ext cx="19342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ইন্টারনেট এক্সপ্লোরার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Up Arrow Callout 27"/>
            <p:cNvSpPr/>
            <p:nvPr/>
          </p:nvSpPr>
          <p:spPr>
            <a:xfrm>
              <a:off x="3063240" y="2286000"/>
              <a:ext cx="1981200" cy="685800"/>
            </a:xfrm>
            <a:prstGeom prst="up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781800" y="5791200"/>
            <a:ext cx="1995237" cy="796506"/>
            <a:chOff x="3063240" y="2286000"/>
            <a:chExt cx="1995237" cy="796506"/>
          </a:xfrm>
        </p:grpSpPr>
        <p:sp>
          <p:nvSpPr>
            <p:cNvPr id="30" name="TextBox 29"/>
            <p:cNvSpPr txBox="1"/>
            <p:nvPr/>
          </p:nvSpPr>
          <p:spPr>
            <a:xfrm>
              <a:off x="3124200" y="2620841"/>
              <a:ext cx="19342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গুগল ক্রোম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Up Arrow Callout 30"/>
            <p:cNvSpPr/>
            <p:nvPr/>
          </p:nvSpPr>
          <p:spPr>
            <a:xfrm>
              <a:off x="3063240" y="2286000"/>
              <a:ext cx="1981200" cy="685800"/>
            </a:xfrm>
            <a:prstGeom prst="up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70897" y="5967246"/>
            <a:ext cx="1995237" cy="779253"/>
            <a:chOff x="3063240" y="2286000"/>
            <a:chExt cx="1995237" cy="779253"/>
          </a:xfrm>
        </p:grpSpPr>
        <p:sp>
          <p:nvSpPr>
            <p:cNvPr id="33" name="TextBox 32"/>
            <p:cNvSpPr txBox="1"/>
            <p:nvPr/>
          </p:nvSpPr>
          <p:spPr>
            <a:xfrm>
              <a:off x="3124200" y="2603588"/>
              <a:ext cx="19342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অপেরা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Up Arrow Callout 33"/>
            <p:cNvSpPr/>
            <p:nvPr/>
          </p:nvSpPr>
          <p:spPr>
            <a:xfrm>
              <a:off x="3063240" y="2286000"/>
              <a:ext cx="1981200" cy="685800"/>
            </a:xfrm>
            <a:prstGeom prst="up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352800" y="-1120864"/>
            <a:ext cx="3124200" cy="1582832"/>
            <a:chOff x="3276600" y="3023674"/>
            <a:chExt cx="2438400" cy="1582832"/>
          </a:xfrm>
        </p:grpSpPr>
        <p:sp>
          <p:nvSpPr>
            <p:cNvPr id="39" name="TextBox 38"/>
            <p:cNvSpPr txBox="1"/>
            <p:nvPr/>
          </p:nvSpPr>
          <p:spPr>
            <a:xfrm>
              <a:off x="3276600" y="3023674"/>
              <a:ext cx="2438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759350" y="4149306"/>
              <a:ext cx="1828800" cy="4572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6" name="Picture 8" descr="C:\Documents and Settings\ConnectingClassRoom\Desktop\Personal Presentation\Google_Chrome_ic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3810000"/>
            <a:ext cx="1905000" cy="1905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/>
          <p:cNvSpPr/>
          <p:nvPr/>
        </p:nvSpPr>
        <p:spPr>
          <a:xfrm>
            <a:off x="4087232" y="-45468"/>
            <a:ext cx="2161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1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0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0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Documents and Settings\ConnectingClassRoom\Desktop\Personal Presentation\animated_compute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743200"/>
            <a:ext cx="2057400" cy="2057400"/>
          </a:xfrm>
          <a:prstGeom prst="rect">
            <a:avLst/>
          </a:prstGeom>
          <a:noFill/>
        </p:spPr>
      </p:pic>
      <p:pic>
        <p:nvPicPr>
          <p:cNvPr id="11" name="Picture 2" descr="C:\Documents and Settings\ConnectingClassRoom\Desktop\Personal Presentation\video_chat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5192" y="4191002"/>
            <a:ext cx="3398808" cy="2173436"/>
          </a:xfrm>
          <a:prstGeom prst="rect">
            <a:avLst/>
          </a:prstGeom>
          <a:noFill/>
        </p:spPr>
      </p:pic>
      <p:pic>
        <p:nvPicPr>
          <p:cNvPr id="1028" name="Picture 4" descr="C:\Documents and Settings\ConnectingClassRoom\Desktop\Personal Presentation\comput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91001"/>
            <a:ext cx="3305878" cy="2133599"/>
          </a:xfrm>
          <a:prstGeom prst="rect">
            <a:avLst/>
          </a:prstGeom>
          <a:noFill/>
        </p:spPr>
      </p:pic>
      <p:pic>
        <p:nvPicPr>
          <p:cNvPr id="1026" name="Picture 2" descr="C:\Documents and Settings\ConnectingClassRoom\Desktop\Personal Presentation\2011-06-09__buis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505200" cy="2724912"/>
          </a:xfrm>
          <a:prstGeom prst="rect">
            <a:avLst/>
          </a:prstGeom>
          <a:noFill/>
        </p:spPr>
      </p:pic>
      <p:pic>
        <p:nvPicPr>
          <p:cNvPr id="1027" name="Picture 3" descr="C:\Documents and Settings\ConnectingClassRoom\Desktop\Personal Presentation\ATM Boot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0"/>
            <a:ext cx="3581400" cy="2686050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976563" y="2706624"/>
            <a:ext cx="1995237" cy="774517"/>
            <a:chOff x="3063240" y="2286000"/>
            <a:chExt cx="1995237" cy="774517"/>
          </a:xfrm>
        </p:grpSpPr>
        <p:sp>
          <p:nvSpPr>
            <p:cNvPr id="13" name="TextBox 12"/>
            <p:cNvSpPr txBox="1"/>
            <p:nvPr/>
          </p:nvSpPr>
          <p:spPr>
            <a:xfrm>
              <a:off x="3124200" y="2598852"/>
              <a:ext cx="19342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তথ্য সংগ্রহ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Up Arrow Callout 13"/>
            <p:cNvSpPr/>
            <p:nvPr/>
          </p:nvSpPr>
          <p:spPr>
            <a:xfrm>
              <a:off x="3063240" y="2286000"/>
              <a:ext cx="1981200" cy="685800"/>
            </a:xfrm>
            <a:prstGeom prst="up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998464" y="2663952"/>
            <a:ext cx="2895600" cy="821329"/>
            <a:chOff x="5998464" y="2590800"/>
            <a:chExt cx="2895600" cy="821329"/>
          </a:xfrm>
        </p:grpSpPr>
        <p:sp>
          <p:nvSpPr>
            <p:cNvPr id="18" name="Rectangle 17"/>
            <p:cNvSpPr/>
            <p:nvPr/>
          </p:nvSpPr>
          <p:spPr>
            <a:xfrm>
              <a:off x="5998464" y="2950464"/>
              <a:ext cx="28956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ATM 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বুথ থেকে টাকা উত্তোলণ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Up Arrow Callout 18"/>
            <p:cNvSpPr/>
            <p:nvPr/>
          </p:nvSpPr>
          <p:spPr>
            <a:xfrm>
              <a:off x="6096000" y="2590800"/>
              <a:ext cx="2667000" cy="762000"/>
            </a:xfrm>
            <a:prstGeom prst="up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371600" y="6364437"/>
            <a:ext cx="1934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অফিস ব্যবস্থাপনা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45192" y="645789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দেশ-বিদেশে ছবিসহ কথা বলা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1513</TotalTime>
  <Words>211</Words>
  <Application>Microsoft Office PowerPoint</Application>
  <PresentationFormat>On-screen Show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NK COMPUTER</dc:creator>
  <cp:lastModifiedBy>mahi</cp:lastModifiedBy>
  <cp:revision>430</cp:revision>
  <dcterms:created xsi:type="dcterms:W3CDTF">2006-08-16T00:00:00Z</dcterms:created>
  <dcterms:modified xsi:type="dcterms:W3CDTF">2020-07-13T08:36:51Z</dcterms:modified>
</cp:coreProperties>
</file>