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59" r:id="rId8"/>
    <p:sldId id="264" r:id="rId9"/>
    <p:sldId id="272" r:id="rId10"/>
    <p:sldId id="269" r:id="rId11"/>
    <p:sldId id="270" r:id="rId12"/>
    <p:sldId id="265" r:id="rId13"/>
    <p:sldId id="262" r:id="rId14"/>
    <p:sldId id="266" r:id="rId15"/>
    <p:sldId id="267" r:id="rId16"/>
    <p:sldId id="268" r:id="rId17"/>
    <p:sldId id="271" r:id="rId18"/>
    <p:sldId id="274" r:id="rId19"/>
    <p:sldId id="275" r:id="rId20"/>
    <p:sldId id="273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99"/>
    <a:srgbClr val="FFCC66"/>
    <a:srgbClr val="19C5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60000"/>
              <a:lumOff val="40000"/>
            </a:schemeClr>
          </a:fgClr>
          <a:bgClr>
            <a:schemeClr val="tx1">
              <a:lumMod val="50000"/>
              <a:lumOff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10000" contrast="-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47" y="1"/>
            <a:ext cx="9109553" cy="67818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34447" y="0"/>
            <a:ext cx="9109554" cy="6781800"/>
          </a:xfrm>
          <a:prstGeom prst="roundRect">
            <a:avLst>
              <a:gd name="adj" fmla="val 1085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9"/>
          <p:cNvSpPr txBox="1"/>
          <p:nvPr/>
        </p:nvSpPr>
        <p:spPr>
          <a:xfrm>
            <a:off x="177975" y="1676400"/>
            <a:ext cx="8584504" cy="3372562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12263026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My dear students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238" y="152400"/>
            <a:ext cx="2286000" cy="133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9"/>
          <p:cNvSpPr txBox="1"/>
          <p:nvPr/>
        </p:nvSpPr>
        <p:spPr>
          <a:xfrm>
            <a:off x="1143000" y="3200400"/>
            <a:ext cx="7052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Welcome to my class</a:t>
            </a:r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223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67200" y="990600"/>
            <a:ext cx="4419600" cy="1447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am  doing something.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67200" y="3048000"/>
            <a:ext cx="4648200" cy="1143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‘I’ we use ‘am’.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as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4"/>
            <a:ext cx="2660015" cy="3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443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143000"/>
            <a:ext cx="4114800" cy="42481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724400" y="1295400"/>
            <a:ext cx="4114800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are doing something.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34345" y="3933824"/>
            <a:ext cx="4343400" cy="12477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 use ‘are’ after ‘we’.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03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03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613564" y="1143000"/>
            <a:ext cx="4114800" cy="2895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boy is running in very fast.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492336" y="4343400"/>
            <a:ext cx="4499264" cy="11430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use ‘is’ after one boy or he.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44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18"/>
          <a:stretch/>
        </p:blipFill>
        <p:spPr bwMode="auto">
          <a:xfrm>
            <a:off x="228600" y="1600200"/>
            <a:ext cx="46005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029200" y="1600200"/>
            <a:ext cx="3962400" cy="2362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boys are running very fast.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829175" y="4343400"/>
            <a:ext cx="4238625" cy="2286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use ‘are’ after many boys or they.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64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19"/>
          <a:stretch/>
        </p:blipFill>
        <p:spPr bwMode="auto">
          <a:xfrm>
            <a:off x="381000" y="1066801"/>
            <a:ext cx="2971800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267200" y="1905000"/>
            <a:ext cx="4419600" cy="1752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girl is plating.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29718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962400" y="4038600"/>
            <a:ext cx="4876800" cy="133826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use ‘is’ after a single girl or she.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83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" y="1114857"/>
            <a:ext cx="3467100" cy="23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529"/>
          <a:stretch/>
        </p:blipFill>
        <p:spPr bwMode="auto">
          <a:xfrm>
            <a:off x="457200" y="3886200"/>
            <a:ext cx="3429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191000" y="1219200"/>
            <a:ext cx="4648200" cy="1676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girls are playing.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67200" y="4038600"/>
            <a:ext cx="4495800" cy="1828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use ‘are’ after many girls  0r they.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8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82"/>
          <a:stretch/>
        </p:blipFill>
        <p:spPr bwMode="auto">
          <a:xfrm>
            <a:off x="457200" y="762000"/>
            <a:ext cx="3276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191000" y="1018308"/>
            <a:ext cx="4724400" cy="2438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playing football.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273" y="3456708"/>
            <a:ext cx="3283527" cy="225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218709" y="3938153"/>
            <a:ext cx="4114800" cy="1295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use ‘are’ after they.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28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228600"/>
            <a:ext cx="8458200" cy="137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1905000"/>
            <a:ext cx="7924800" cy="426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Always remember that------</a:t>
            </a:r>
          </a:p>
          <a:p>
            <a:pPr marL="342900" indent="-342900">
              <a:buAutoNum type="alphaLcPeriod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‘am’ is used after ‘I’.</a:t>
            </a:r>
          </a:p>
          <a:p>
            <a:pPr marL="342900" indent="-342900">
              <a:buAutoNum type="alphaLcPeriod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‘is’ is used after ‘ any name , he , she, boy, girl’ that means singular number.</a:t>
            </a:r>
          </a:p>
          <a:p>
            <a:pPr marL="342900" indent="-342900">
              <a:buAutoNum type="alphaLcPeriod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‘are’ is used after ‘we, you, they, boys, girls’ that means plural number.</a:t>
            </a:r>
          </a:p>
        </p:txBody>
      </p:sp>
    </p:spTree>
    <p:extLst>
      <p:ext uri="{BB962C8B-B14F-4D97-AF65-F5344CB8AC3E}">
        <p14:creationId xmlns:p14="http://schemas.microsoft.com/office/powerpoint/2010/main" xmlns="" val="289959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9100" y="228600"/>
            <a:ext cx="8420100" cy="76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9100" y="1143000"/>
            <a:ext cx="8420100" cy="1219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five sentences from the following table.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804650"/>
              </p:ext>
            </p:extLst>
          </p:nvPr>
        </p:nvGraphicFramePr>
        <p:xfrm>
          <a:off x="419100" y="2819400"/>
          <a:ext cx="84963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075"/>
                <a:gridCol w="2124075"/>
                <a:gridCol w="2124075"/>
                <a:gridCol w="2124075"/>
              </a:tblGrid>
              <a:tr h="1981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He/She/It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They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are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playing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With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Mehnaz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156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2455" y="228600"/>
            <a:ext cx="8686800" cy="1371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57200" y="2514600"/>
            <a:ext cx="2133600" cy="914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Group-A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200" y="4038600"/>
            <a:ext cx="2133600" cy="91440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Group-B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4127" y="5334000"/>
            <a:ext cx="2133600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Group-C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628900"/>
            <a:ext cx="5562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any five sentences using ‘are’.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7727" y="4152900"/>
            <a:ext cx="55626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any five sentences using  ‘is’.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7727" y="5448300"/>
            <a:ext cx="5562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any five sentences using ‘am’.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94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47" y="1"/>
            <a:ext cx="9109553" cy="67818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3401291" y="3733800"/>
            <a:ext cx="55903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Md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Hasan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ali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Assistant Teacher</a:t>
            </a:r>
          </a:p>
          <a:p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Borotila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Abdul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jobbar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Govt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Primary School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Manikchari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khagrachari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has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642918"/>
            <a:ext cx="2357454" cy="26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43127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457200"/>
            <a:ext cx="79248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752600"/>
            <a:ext cx="8610600" cy="4724400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Fill in the gaps by using ‘am, is, are’-------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boy ------ eating rice.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------ playing cricket.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------ swimming in the pond.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 ------ cooking rice.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Father ----- working in the field.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9220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228600"/>
            <a:ext cx="8610600" cy="1524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2286000"/>
            <a:ext cx="8305800" cy="3505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Everybody will  write ten sentences by using ‘am, is , are’ from home.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98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animated rose"/>
          <p:cNvSpPr>
            <a:spLocks noChangeAspect="1" noChangeArrowheads="1"/>
          </p:cNvSpPr>
          <p:nvPr/>
        </p:nvSpPr>
        <p:spPr bwMode="auto">
          <a:xfrm>
            <a:off x="155575" y="-1828800"/>
            <a:ext cx="38957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8600" y="381000"/>
            <a:ext cx="8600674" cy="5334001"/>
            <a:chOff x="1034195" y="228600"/>
            <a:chExt cx="7780584" cy="3292592"/>
          </a:xfrm>
        </p:grpSpPr>
        <p:sp>
          <p:nvSpPr>
            <p:cNvPr id="6" name="TextBox 2"/>
            <p:cNvSpPr txBox="1"/>
            <p:nvPr/>
          </p:nvSpPr>
          <p:spPr>
            <a:xfrm>
              <a:off x="1034195" y="1169341"/>
              <a:ext cx="3929249" cy="81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C00000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Good bye</a:t>
              </a:r>
              <a:endParaRPr lang="en-US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 descr="birds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0905" y="275637"/>
              <a:ext cx="4333874" cy="3245555"/>
            </a:xfrm>
            <a:prstGeom prst="rect">
              <a:avLst/>
            </a:prstGeom>
          </p:spPr>
        </p:pic>
        <p:sp>
          <p:nvSpPr>
            <p:cNvPr id="8" name="TextBox 4"/>
            <p:cNvSpPr txBox="1"/>
            <p:nvPr/>
          </p:nvSpPr>
          <p:spPr>
            <a:xfrm>
              <a:off x="1999273" y="228600"/>
              <a:ext cx="4020526" cy="81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00B050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Good bye </a:t>
              </a:r>
              <a:endParaRPr lang="en-US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5845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76200"/>
            <a:ext cx="8686800" cy="1066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Introducing lessons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295400"/>
            <a:ext cx="8610600" cy="5334000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Subject: English For Today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Four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Unit: 17 ( In the park-use of tense )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Lessons: 1-2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 of the lessons: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Mita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----stand.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Time: 50 minutes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Date: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21"/>
          <a:stretch/>
        </p:blipFill>
        <p:spPr bwMode="auto">
          <a:xfrm>
            <a:off x="623455" y="1496291"/>
            <a:ext cx="3505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56"/>
          <a:stretch/>
        </p:blipFill>
        <p:spPr bwMode="auto">
          <a:xfrm>
            <a:off x="4572000" y="1524000"/>
            <a:ext cx="347056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8450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4800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4800600" cy="295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0850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7467600" cy="190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Today’s topic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" y="2933700"/>
            <a:ext cx="8153400" cy="27813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park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Use of present continuous tense.)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2903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152400"/>
            <a:ext cx="8839200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1295400"/>
            <a:ext cx="7924800" cy="5105400"/>
            <a:chOff x="1219200" y="1600200"/>
            <a:chExt cx="7010400" cy="4800600"/>
          </a:xfrm>
        </p:grpSpPr>
        <p:sp>
          <p:nvSpPr>
            <p:cNvPr id="4" name="Rounded Rectangle 3"/>
            <p:cNvSpPr/>
            <p:nvPr/>
          </p:nvSpPr>
          <p:spPr>
            <a:xfrm>
              <a:off x="1219200" y="1600200"/>
              <a:ext cx="7010400" cy="48006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By end of the lessons the students will be able to------</a:t>
              </a:r>
            </a:p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        Use  present continuous tense.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290295" y="4024468"/>
              <a:ext cx="978408" cy="484632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xmlns="" val="31035571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813" y="3810000"/>
            <a:ext cx="431309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1164"/>
            <a:ext cx="433690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40700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5800" y="914400"/>
            <a:ext cx="7772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 continuous tense.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2514600"/>
            <a:ext cx="7696200" cy="3200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use the present continuous to  talk about things happening now.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34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397</Words>
  <Application>Microsoft Office PowerPoint</Application>
  <PresentationFormat>On-screen Show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Berhowlia GPS</dc:creator>
  <cp:lastModifiedBy>MCTC(R)</cp:lastModifiedBy>
  <cp:revision>47</cp:revision>
  <dcterms:created xsi:type="dcterms:W3CDTF">2006-08-16T00:00:00Z</dcterms:created>
  <dcterms:modified xsi:type="dcterms:W3CDTF">2020-07-14T17:04:22Z</dcterms:modified>
</cp:coreProperties>
</file>