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5" r:id="rId21"/>
    <p:sldId id="274" r:id="rId22"/>
    <p:sldId id="283" r:id="rId23"/>
    <p:sldId id="284" r:id="rId24"/>
    <p:sldId id="286" r:id="rId25"/>
    <p:sldId id="276" r:id="rId26"/>
    <p:sldId id="277" r:id="rId27"/>
    <p:sldId id="279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79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1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6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56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4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0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5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7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E182EB-E966-487C-944B-772A02CE0C82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79DA20-54EB-4AE3-8118-8B50640B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5" y="129310"/>
            <a:ext cx="11813308" cy="5070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64" y="5347854"/>
            <a:ext cx="6061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ï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f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mKvj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ï‡f”Qv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01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836" y="434110"/>
            <a:ext cx="4009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i‡L</a:t>
            </a:r>
            <a:r>
              <a:rPr lang="en-US" sz="40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3 </a:t>
            </a:r>
            <a:r>
              <a:rPr lang="en-US" sz="4000" dirty="0" err="1" smtClean="0">
                <a:latin typeface="SutonnyMJ" pitchFamily="2" charset="0"/>
              </a:rPr>
              <a:t>mvwi‡Z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mvRv‡bv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492" y="316202"/>
            <a:ext cx="2750271" cy="275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4" y="1810328"/>
            <a:ext cx="1036781" cy="115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0420" y="1824184"/>
            <a:ext cx="1036781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238" y="1861127"/>
            <a:ext cx="1036781" cy="115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509" y="1759528"/>
            <a:ext cx="1036781" cy="115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528" y="3126508"/>
            <a:ext cx="1036781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18" y="3117273"/>
            <a:ext cx="1036781" cy="1154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37" y="4613564"/>
            <a:ext cx="1036781" cy="1154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892" y="4622801"/>
            <a:ext cx="1036781" cy="115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473" y="4613564"/>
            <a:ext cx="1036781" cy="1154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146" y="4664364"/>
            <a:ext cx="1036781" cy="1154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273" y="3140364"/>
            <a:ext cx="1036781" cy="1154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783" y="3149601"/>
            <a:ext cx="1036781" cy="11545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73237" y="3853936"/>
            <a:ext cx="3403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3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4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= 12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834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072" y="314037"/>
            <a:ext cx="3937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i‡L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4 </a:t>
            </a:r>
            <a:r>
              <a:rPr lang="en-US" sz="4000" dirty="0" err="1" smtClean="0">
                <a:latin typeface="SutonnyMJ" pitchFamily="2" charset="0"/>
              </a:rPr>
              <a:t>mvwi‡Z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mvRv‡bv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200" y="380855"/>
            <a:ext cx="3064309" cy="3064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583" y="1819565"/>
            <a:ext cx="1036781" cy="115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838" y="1805712"/>
            <a:ext cx="1036781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819" y="1861127"/>
            <a:ext cx="1036781" cy="115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45" y="3015674"/>
            <a:ext cx="1036781" cy="115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255" y="3052616"/>
            <a:ext cx="1036781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527" y="3015674"/>
            <a:ext cx="1036781" cy="1154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82" y="4225637"/>
            <a:ext cx="1036781" cy="1154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492" y="4160982"/>
            <a:ext cx="1036781" cy="115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363" y="4124037"/>
            <a:ext cx="1036781" cy="1154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164" y="5357090"/>
            <a:ext cx="1036781" cy="1154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055" y="5218546"/>
            <a:ext cx="1036781" cy="1154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20" y="5273965"/>
            <a:ext cx="1036781" cy="11545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06621" y="4712917"/>
            <a:ext cx="277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4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3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= 12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91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018" y="258617"/>
            <a:ext cx="4003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i‡L</a:t>
            </a:r>
            <a:r>
              <a:rPr lang="en-US" sz="40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6 </a:t>
            </a:r>
            <a:r>
              <a:rPr lang="en-US" sz="4000" dirty="0" err="1" smtClean="0">
                <a:latin typeface="SutonnyMJ" pitchFamily="2" charset="0"/>
              </a:rPr>
              <a:t>mvwi‡Z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mvRv‡bv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7" y="1960273"/>
            <a:ext cx="3001964" cy="300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72" y="2262910"/>
            <a:ext cx="1036781" cy="115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565" y="2258292"/>
            <a:ext cx="1036781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47" y="263236"/>
            <a:ext cx="1036781" cy="115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17" y="217056"/>
            <a:ext cx="1036781" cy="115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46" y="1260763"/>
            <a:ext cx="1036781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855" y="1242292"/>
            <a:ext cx="1036781" cy="1154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28" y="3329710"/>
            <a:ext cx="1036781" cy="1154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038" y="3329710"/>
            <a:ext cx="1036781" cy="115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36" y="4299528"/>
            <a:ext cx="1036781" cy="1154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128" y="4331854"/>
            <a:ext cx="1036781" cy="1154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83" y="5440219"/>
            <a:ext cx="1036781" cy="1154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1" y="5394037"/>
            <a:ext cx="1036781" cy="11545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76218" y="5442589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6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2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= 12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254" y="277091"/>
            <a:ext cx="4166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i‡L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12 </a:t>
            </a:r>
            <a:r>
              <a:rPr lang="en-US" sz="4000" dirty="0" err="1" smtClean="0">
                <a:latin typeface="SutonnyMJ" pitchFamily="2" charset="0"/>
              </a:rPr>
              <a:t>mvwi‡Z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mvRv‡bv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146" y="1581583"/>
            <a:ext cx="3066617" cy="3066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71" y="265889"/>
            <a:ext cx="449655" cy="5007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19346" y="2828698"/>
            <a:ext cx="3558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12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1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= 12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70" y="694229"/>
            <a:ext cx="496307" cy="552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38" y="1182255"/>
            <a:ext cx="522538" cy="5818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48" y="1727199"/>
            <a:ext cx="521698" cy="5809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9" y="2225964"/>
            <a:ext cx="505949" cy="5634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9" y="2715491"/>
            <a:ext cx="522538" cy="5818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56" y="3195784"/>
            <a:ext cx="564009" cy="628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20" y="3731491"/>
            <a:ext cx="549407" cy="611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49" y="4248727"/>
            <a:ext cx="604826" cy="673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91" y="5911276"/>
            <a:ext cx="547421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56" y="5329382"/>
            <a:ext cx="540171" cy="601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882" y="4802910"/>
            <a:ext cx="572303" cy="637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9273" y="4860698"/>
            <a:ext cx="8626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Avgiv 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1, 2, 3, 4, 6 I 12wU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mvwi‡Z</a:t>
            </a:r>
            <a:endParaRPr lang="en-US" sz="4800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Aewkó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bv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i‡L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wWg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¸‡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jv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mvRv‡Z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cvwi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623095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640890"/>
              </p:ext>
            </p:extLst>
          </p:nvPr>
        </p:nvGraphicFramePr>
        <p:xfrm>
          <a:off x="554183" y="3131127"/>
          <a:ext cx="11249888" cy="2269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926">
                  <a:extLst>
                    <a:ext uri="{9D8B030D-6E8A-4147-A177-3AD203B41FA5}">
                      <a16:colId xmlns:a16="http://schemas.microsoft.com/office/drawing/2014/main" xmlns="" val="1600370187"/>
                    </a:ext>
                  </a:extLst>
                </a:gridCol>
                <a:gridCol w="712370">
                  <a:extLst>
                    <a:ext uri="{9D8B030D-6E8A-4147-A177-3AD203B41FA5}">
                      <a16:colId xmlns:a16="http://schemas.microsoft.com/office/drawing/2014/main" xmlns="" val="1549750872"/>
                    </a:ext>
                  </a:extLst>
                </a:gridCol>
                <a:gridCol w="647609">
                  <a:extLst>
                    <a:ext uri="{9D8B030D-6E8A-4147-A177-3AD203B41FA5}">
                      <a16:colId xmlns:a16="http://schemas.microsoft.com/office/drawing/2014/main" xmlns="" val="2520321049"/>
                    </a:ext>
                  </a:extLst>
                </a:gridCol>
                <a:gridCol w="721620">
                  <a:extLst>
                    <a:ext uri="{9D8B030D-6E8A-4147-A177-3AD203B41FA5}">
                      <a16:colId xmlns:a16="http://schemas.microsoft.com/office/drawing/2014/main" xmlns="" val="3255103565"/>
                    </a:ext>
                  </a:extLst>
                </a:gridCol>
                <a:gridCol w="767879">
                  <a:extLst>
                    <a:ext uri="{9D8B030D-6E8A-4147-A177-3AD203B41FA5}">
                      <a16:colId xmlns:a16="http://schemas.microsoft.com/office/drawing/2014/main" xmlns="" val="3730845026"/>
                    </a:ext>
                  </a:extLst>
                </a:gridCol>
                <a:gridCol w="730873">
                  <a:extLst>
                    <a:ext uri="{9D8B030D-6E8A-4147-A177-3AD203B41FA5}">
                      <a16:colId xmlns:a16="http://schemas.microsoft.com/office/drawing/2014/main" xmlns="" val="2272731635"/>
                    </a:ext>
                  </a:extLst>
                </a:gridCol>
                <a:gridCol w="638357">
                  <a:extLst>
                    <a:ext uri="{9D8B030D-6E8A-4147-A177-3AD203B41FA5}">
                      <a16:colId xmlns:a16="http://schemas.microsoft.com/office/drawing/2014/main" xmlns="" val="4235031594"/>
                    </a:ext>
                  </a:extLst>
                </a:gridCol>
                <a:gridCol w="721621">
                  <a:extLst>
                    <a:ext uri="{9D8B030D-6E8A-4147-A177-3AD203B41FA5}">
                      <a16:colId xmlns:a16="http://schemas.microsoft.com/office/drawing/2014/main" xmlns="" val="1471984850"/>
                    </a:ext>
                  </a:extLst>
                </a:gridCol>
                <a:gridCol w="758626">
                  <a:extLst>
                    <a:ext uri="{9D8B030D-6E8A-4147-A177-3AD203B41FA5}">
                      <a16:colId xmlns:a16="http://schemas.microsoft.com/office/drawing/2014/main" xmlns="" val="2358842975"/>
                    </a:ext>
                  </a:extLst>
                </a:gridCol>
                <a:gridCol w="795635">
                  <a:extLst>
                    <a:ext uri="{9D8B030D-6E8A-4147-A177-3AD203B41FA5}">
                      <a16:colId xmlns:a16="http://schemas.microsoft.com/office/drawing/2014/main" xmlns="" val="2056039497"/>
                    </a:ext>
                  </a:extLst>
                </a:gridCol>
                <a:gridCol w="684615">
                  <a:extLst>
                    <a:ext uri="{9D8B030D-6E8A-4147-A177-3AD203B41FA5}">
                      <a16:colId xmlns:a16="http://schemas.microsoft.com/office/drawing/2014/main" xmlns="" val="3595121821"/>
                    </a:ext>
                  </a:extLst>
                </a:gridCol>
                <a:gridCol w="804884">
                  <a:extLst>
                    <a:ext uri="{9D8B030D-6E8A-4147-A177-3AD203B41FA5}">
                      <a16:colId xmlns:a16="http://schemas.microsoft.com/office/drawing/2014/main" xmlns="" val="540745568"/>
                    </a:ext>
                  </a:extLst>
                </a:gridCol>
                <a:gridCol w="730873">
                  <a:extLst>
                    <a:ext uri="{9D8B030D-6E8A-4147-A177-3AD203B41FA5}">
                      <a16:colId xmlns:a16="http://schemas.microsoft.com/office/drawing/2014/main" xmlns="" val="1635602483"/>
                    </a:ext>
                  </a:extLst>
                </a:gridCol>
              </a:tblGrid>
              <a:tr h="52924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 </a:t>
                      </a:r>
                      <a:r>
                        <a:rPr lang="en-US" sz="3600" dirty="0" err="1" smtClean="0">
                          <a:latin typeface="SutonnyMJ" pitchFamily="2" charset="0"/>
                        </a:rPr>
                        <a:t>mvwii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msL¨v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1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2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3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4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5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6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7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8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9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10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11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12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9151729"/>
                  </a:ext>
                </a:extLst>
              </a:tr>
              <a:tr h="81002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 </a:t>
                      </a:r>
                      <a:r>
                        <a:rPr lang="en-US" sz="3600" dirty="0" err="1" smtClean="0">
                          <a:latin typeface="SutonnyMJ" pitchFamily="2" charset="0"/>
                        </a:rPr>
                        <a:t>nv‡Z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bv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i‡L</a:t>
                      </a:r>
                      <a:endParaRPr lang="en-US" sz="3600" baseline="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879573"/>
                  </a:ext>
                </a:extLst>
              </a:tr>
              <a:tr h="81920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SutonnyMJ" pitchFamily="2" charset="0"/>
                        </a:rPr>
                        <a:t>   </a:t>
                      </a:r>
                      <a:r>
                        <a:rPr lang="en-US" sz="3600" dirty="0" err="1" smtClean="0">
                          <a:latin typeface="SutonnyMJ" pitchFamily="2" charset="0"/>
                        </a:rPr>
                        <a:t>nv‡Z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i‡L</a:t>
                      </a:r>
                      <a:endParaRPr lang="en-US" sz="3600" baseline="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065213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038476" y="-443155"/>
            <a:ext cx="424206" cy="341555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5832" y="-430118"/>
            <a:ext cx="424894" cy="287582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80556" y="-452582"/>
            <a:ext cx="452603" cy="333765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90773" y="-416797"/>
            <a:ext cx="490194" cy="333670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01175" y="-481546"/>
            <a:ext cx="452603" cy="333765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210067" y="-481546"/>
            <a:ext cx="452603" cy="333765"/>
          </a:xfrm>
          <a:custGeom>
            <a:avLst/>
            <a:gdLst>
              <a:gd name="connsiteX0" fmla="*/ 21 w 1742116"/>
              <a:gd name="connsiteY0" fmla="*/ 640665 h 1251521"/>
              <a:gd name="connsiteX1" fmla="*/ 387948 w 1742116"/>
              <a:gd name="connsiteY1" fmla="*/ 1130192 h 1251521"/>
              <a:gd name="connsiteX2" fmla="*/ 415657 w 1742116"/>
              <a:gd name="connsiteY2" fmla="*/ 1139428 h 1251521"/>
              <a:gd name="connsiteX3" fmla="*/ 1671803 w 1742116"/>
              <a:gd name="connsiteY3" fmla="*/ 68010 h 1251521"/>
              <a:gd name="connsiteX4" fmla="*/ 1459366 w 1742116"/>
              <a:gd name="connsiteY4" fmla="*/ 225028 h 1251521"/>
              <a:gd name="connsiteX5" fmla="*/ 424894 w 1742116"/>
              <a:gd name="connsiteY5" fmla="*/ 1167137 h 1251521"/>
              <a:gd name="connsiteX6" fmla="*/ 406421 w 1742116"/>
              <a:gd name="connsiteY6" fmla="*/ 1148665 h 1251521"/>
              <a:gd name="connsiteX7" fmla="*/ 21 w 1742116"/>
              <a:gd name="connsiteY7" fmla="*/ 640665 h 1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116" h="1251521">
                <a:moveTo>
                  <a:pt x="21" y="640665"/>
                </a:moveTo>
                <a:cubicBezTo>
                  <a:pt x="-3058" y="637586"/>
                  <a:pt x="318675" y="1047065"/>
                  <a:pt x="387948" y="1130192"/>
                </a:cubicBezTo>
                <a:cubicBezTo>
                  <a:pt x="457221" y="1213319"/>
                  <a:pt x="201681" y="1316458"/>
                  <a:pt x="415657" y="1139428"/>
                </a:cubicBezTo>
                <a:cubicBezTo>
                  <a:pt x="629633" y="962398"/>
                  <a:pt x="1497851" y="220410"/>
                  <a:pt x="1671803" y="68010"/>
                </a:cubicBezTo>
                <a:cubicBezTo>
                  <a:pt x="1845755" y="-84390"/>
                  <a:pt x="1667184" y="41840"/>
                  <a:pt x="1459366" y="225028"/>
                </a:cubicBezTo>
                <a:cubicBezTo>
                  <a:pt x="1251548" y="408216"/>
                  <a:pt x="600385" y="1013197"/>
                  <a:pt x="424894" y="1167137"/>
                </a:cubicBezTo>
                <a:cubicBezTo>
                  <a:pt x="249403" y="1321077"/>
                  <a:pt x="472615" y="1233332"/>
                  <a:pt x="406421" y="1148665"/>
                </a:cubicBezTo>
                <a:cubicBezTo>
                  <a:pt x="340227" y="1063998"/>
                  <a:pt x="3100" y="643744"/>
                  <a:pt x="21" y="640665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33118" y="-314990"/>
            <a:ext cx="252200" cy="229395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51183" y="-329605"/>
            <a:ext cx="252200" cy="229395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12681" y="-387547"/>
            <a:ext cx="252200" cy="229395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39493" y="-313279"/>
            <a:ext cx="267854" cy="238630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615527" y="-319753"/>
            <a:ext cx="252200" cy="229395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513549" y="-395649"/>
            <a:ext cx="252200" cy="229395"/>
          </a:xfrm>
          <a:custGeom>
            <a:avLst/>
            <a:gdLst>
              <a:gd name="connsiteX0" fmla="*/ 37011 w 1259029"/>
              <a:gd name="connsiteY0" fmla="*/ 1241506 h 1286173"/>
              <a:gd name="connsiteX1" fmla="*/ 1108429 w 1259029"/>
              <a:gd name="connsiteY1" fmla="*/ 13069 h 1286173"/>
              <a:gd name="connsiteX2" fmla="*/ 609666 w 1259029"/>
              <a:gd name="connsiteY2" fmla="*/ 594960 h 1286173"/>
              <a:gd name="connsiteX3" fmla="*/ 600429 w 1259029"/>
              <a:gd name="connsiteY3" fmla="*/ 604197 h 1286173"/>
              <a:gd name="connsiteX4" fmla="*/ 9302 w 1259029"/>
              <a:gd name="connsiteY4" fmla="*/ 22306 h 1286173"/>
              <a:gd name="connsiteX5" fmla="*/ 1136138 w 1259029"/>
              <a:gd name="connsiteY5" fmla="*/ 1158378 h 1286173"/>
              <a:gd name="connsiteX6" fmla="*/ 1163847 w 1259029"/>
              <a:gd name="connsiteY6" fmla="*/ 1195324 h 1286173"/>
              <a:gd name="connsiteX7" fmla="*/ 554247 w 1259029"/>
              <a:gd name="connsiteY7" fmla="*/ 585724 h 1286173"/>
              <a:gd name="connsiteX8" fmla="*/ 628138 w 1259029"/>
              <a:gd name="connsiteY8" fmla="*/ 622669 h 1286173"/>
              <a:gd name="connsiteX9" fmla="*/ 37011 w 1259029"/>
              <a:gd name="connsiteY9" fmla="*/ 1241506 h 128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029" h="1286173">
                <a:moveTo>
                  <a:pt x="37011" y="1241506"/>
                </a:moveTo>
                <a:cubicBezTo>
                  <a:pt x="117059" y="1139906"/>
                  <a:pt x="1012987" y="120827"/>
                  <a:pt x="1108429" y="13069"/>
                </a:cubicBezTo>
                <a:cubicBezTo>
                  <a:pt x="1203871" y="-94689"/>
                  <a:pt x="694333" y="496439"/>
                  <a:pt x="609666" y="594960"/>
                </a:cubicBezTo>
                <a:cubicBezTo>
                  <a:pt x="524999" y="693481"/>
                  <a:pt x="700490" y="699639"/>
                  <a:pt x="600429" y="604197"/>
                </a:cubicBezTo>
                <a:cubicBezTo>
                  <a:pt x="500368" y="508755"/>
                  <a:pt x="-79983" y="-70058"/>
                  <a:pt x="9302" y="22306"/>
                </a:cubicBezTo>
                <a:cubicBezTo>
                  <a:pt x="98587" y="114670"/>
                  <a:pt x="943714" y="962875"/>
                  <a:pt x="1136138" y="1158378"/>
                </a:cubicBezTo>
                <a:cubicBezTo>
                  <a:pt x="1328562" y="1353881"/>
                  <a:pt x="1260829" y="1290766"/>
                  <a:pt x="1163847" y="1195324"/>
                </a:cubicBezTo>
                <a:cubicBezTo>
                  <a:pt x="1066865" y="1099882"/>
                  <a:pt x="643532" y="681166"/>
                  <a:pt x="554247" y="585724"/>
                </a:cubicBezTo>
                <a:cubicBezTo>
                  <a:pt x="464962" y="490282"/>
                  <a:pt x="709726" y="511833"/>
                  <a:pt x="628138" y="622669"/>
                </a:cubicBezTo>
                <a:cubicBezTo>
                  <a:pt x="546550" y="733505"/>
                  <a:pt x="-43037" y="1343106"/>
                  <a:pt x="37011" y="124150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510" y="1339272"/>
            <a:ext cx="895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msL¨v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¸‡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Øviv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12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:‡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k‡l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wefvR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G‡mv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Zv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hvPvB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Kwi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65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8594 0.6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5794 0.6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15169 0.6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495 0.62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5951 0.76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1612 0.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16706 0.773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17097 0.765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93889E-18 L 0.15612 0.76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3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9752 0.76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8894 0.780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3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8268 0.65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2499" y="325644"/>
            <a:ext cx="3155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12 = 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SutonnyMJ" pitchFamily="2" charset="0"/>
              </a:rPr>
              <a:t>12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08" y="443345"/>
            <a:ext cx="4257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Zvn‡j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, 12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msL¨vwU‡K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wKfv‡e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mvRv‡bv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mvRv‡bv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hvq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r>
              <a:rPr lang="en-US" sz="3600" dirty="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19733" y="787463"/>
            <a:ext cx="154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SutonnyMJ" pitchFamily="2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6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8205" y="1249279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SutonnyMJ" pitchFamily="2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6799" y="1978951"/>
            <a:ext cx="23645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SutonnyMJ" pitchFamily="2" charset="0"/>
              </a:rPr>
              <a:t>4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3600" dirty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SutonnyMJ" pitchFamily="2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SutonnyMJ" pitchFamily="2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600" dirty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SutonnyMJ" pitchFamily="2" charset="0"/>
              </a:rPr>
              <a:t>12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>
                <a:latin typeface="SutonnyMJ" pitchFamily="2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SutonnyMJ" pitchFamily="2" charset="0"/>
            </a:endParaRPr>
          </a:p>
          <a:p>
            <a:endParaRPr lang="en-US" sz="3600" dirty="0">
              <a:latin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SutonnyMJ" pitchFamily="2" charset="0"/>
              <a:cs typeface="Times New Roman" panose="02020603050405020304" pitchFamily="18" charset="0"/>
            </a:endParaRPr>
          </a:p>
          <a:p>
            <a:endParaRPr lang="en-US" sz="3600" dirty="0">
              <a:latin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361382" y="1865746"/>
            <a:ext cx="1588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4201569"/>
            <a:ext cx="11434618" cy="24763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3200" y="3140363"/>
            <a:ext cx="11453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</a:rPr>
              <a:t>A_v©r,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12 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</a:rPr>
              <a:t>msL¨vwU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</a:rPr>
              <a:t>1, 2, 3, 4, 6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</a:rPr>
              <a:t> 12 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</a:rPr>
              <a:t>Øviv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</a:rPr>
              <a:t>wb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:‡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</a:rPr>
              <a:t>k‡l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</a:rPr>
              <a:t>wefvR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¨|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602" y="362384"/>
            <a:ext cx="2392362" cy="2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71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39 L 0.19401 -0.2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711" y="646546"/>
            <a:ext cx="366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035" y="2189017"/>
            <a:ext cx="11277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msL¨v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†h me </a:t>
            </a:r>
            <a:r>
              <a:rPr lang="en-US" sz="3600" dirty="0" err="1" smtClean="0">
                <a:latin typeface="SutonnyMJ" pitchFamily="2" charset="0"/>
              </a:rPr>
              <a:t>msL¨v</a:t>
            </a:r>
            <a:r>
              <a:rPr lang="en-US" sz="3600" dirty="0" smtClean="0">
                <a:latin typeface="SutonnyMJ" pitchFamily="2" charset="0"/>
              </a:rPr>
              <a:t> `¦</a:t>
            </a:r>
            <a:r>
              <a:rPr lang="en-US" sz="3600" dirty="0" err="1" smtClean="0">
                <a:latin typeface="SutonnyMJ" pitchFamily="2" charset="0"/>
              </a:rPr>
              <a:t>viv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wb</a:t>
            </a:r>
            <a:r>
              <a:rPr lang="en-US" sz="3600" dirty="0" smtClean="0">
                <a:latin typeface="SutonnyMJ" pitchFamily="2" charset="0"/>
              </a:rPr>
              <a:t>:‡</a:t>
            </a:r>
            <a:r>
              <a:rPr lang="en-US" sz="3600" dirty="0" err="1" smtClean="0">
                <a:latin typeface="SutonnyMJ" pitchFamily="2" charset="0"/>
              </a:rPr>
              <a:t>k‡l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wefvR</a:t>
            </a:r>
            <a:r>
              <a:rPr lang="en-US" sz="3600" dirty="0" smtClean="0">
                <a:latin typeface="SutonnyMJ" pitchFamily="2" charset="0"/>
              </a:rPr>
              <a:t>¨ †m¸‡</a:t>
            </a:r>
            <a:r>
              <a:rPr lang="en-US" sz="3600" dirty="0" err="1" smtClean="0">
                <a:latin typeface="SutonnyMJ" pitchFamily="2" charset="0"/>
              </a:rPr>
              <a:t>jvB</a:t>
            </a:r>
            <a:r>
              <a:rPr lang="en-US" sz="3600" dirty="0" smtClean="0">
                <a:latin typeface="SutonnyMJ" pitchFamily="2" charset="0"/>
              </a:rPr>
              <a:t> H </a:t>
            </a:r>
            <a:r>
              <a:rPr lang="en-US" sz="3600" dirty="0" err="1" smtClean="0">
                <a:latin typeface="SutonnyMJ" pitchFamily="2" charset="0"/>
              </a:rPr>
              <a:t>msL¨vi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YbxqK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hgb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- 12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msL¨vwU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  1, 2, 3, 4, 6 I 12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Øviv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wb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:‡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k‡l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wefvR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¨|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ZvB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, 12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¸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YbxqK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nj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1, 2, 3, 4, 6, I 12|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53" y="4008582"/>
            <a:ext cx="4682838" cy="25215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037" y="4368800"/>
            <a:ext cx="5697788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94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492" y="1108364"/>
            <a:ext cx="7305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8 =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1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8</a:t>
            </a:r>
            <a:endParaRPr lang="en-US" sz="4400" dirty="0">
              <a:solidFill>
                <a:srgbClr val="C00000"/>
              </a:solidFill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  =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2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myZivs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8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: 1, 2, 4 I 8|</a:t>
            </a:r>
            <a:endParaRPr lang="en-US" sz="4400" dirty="0">
              <a:solidFill>
                <a:srgbClr val="C0000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964" y="323273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G‡mv</a:t>
            </a:r>
            <a:r>
              <a:rPr lang="en-US" sz="3600" dirty="0" smtClean="0">
                <a:latin typeface="SutonnyMJ" pitchFamily="2" charset="0"/>
              </a:rPr>
              <a:t>  8, 9 I 20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YbxqK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r>
              <a:rPr lang="en-US" sz="3600" dirty="0" smtClean="0">
                <a:latin typeface="SutonnyMJ" pitchFamily="2" charset="0"/>
              </a:rPr>
              <a:t> :-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9128" y="3733953"/>
            <a:ext cx="8321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9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</a:rPr>
              <a:t>1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9</a:t>
            </a:r>
            <a:endParaRPr lang="en-US" sz="4400" dirty="0">
              <a:solidFill>
                <a:srgbClr val="00B050"/>
              </a:solidFill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   =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</a:rPr>
              <a:t>3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3</a:t>
            </a:r>
            <a:endParaRPr lang="en-US" sz="4400" dirty="0">
              <a:solidFill>
                <a:srgbClr val="00B050"/>
              </a:solidFill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myZivs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9 </a:t>
            </a:r>
            <a:r>
              <a:rPr lang="en-US" sz="4400" dirty="0" err="1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 :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1,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I 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9|</a:t>
            </a:r>
            <a:endParaRPr lang="en-US" sz="4400" dirty="0">
              <a:solidFill>
                <a:srgbClr val="00B05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3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291" y="387927"/>
            <a:ext cx="10935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20 = </a:t>
            </a:r>
            <a:r>
              <a:rPr lang="en-US" sz="4800" dirty="0">
                <a:latin typeface="SutonnyMJ" pitchFamily="2" charset="0"/>
              </a:rPr>
              <a:t>1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20</a:t>
            </a:r>
            <a:endParaRPr lang="en-US" sz="4800" dirty="0"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SutonnyMJ" pitchFamily="2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  = </a:t>
            </a:r>
            <a:r>
              <a:rPr lang="en-US" sz="4800" dirty="0">
                <a:latin typeface="SutonnyMJ" pitchFamily="2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10</a:t>
            </a:r>
          </a:p>
          <a:p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     = </a:t>
            </a:r>
            <a:r>
              <a:rPr lang="en-US" sz="4800" dirty="0" smtClean="0">
                <a:latin typeface="SutonnyMJ" pitchFamily="2" charset="0"/>
              </a:rPr>
              <a:t>4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5</a:t>
            </a:r>
          </a:p>
          <a:p>
            <a:endParaRPr lang="en-US" sz="4800" dirty="0"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SutonnyMJ" pitchFamily="2" charset="0"/>
                <a:cs typeface="Times New Roman" panose="02020603050405020304" pitchFamily="18" charset="0"/>
              </a:rPr>
              <a:t>myZivs</a:t>
            </a:r>
            <a:r>
              <a:rPr lang="en-US" sz="4800" dirty="0"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20 </a:t>
            </a:r>
            <a:r>
              <a:rPr lang="en-US" sz="4800" dirty="0" err="1"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800" dirty="0"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800" dirty="0" err="1" smtClean="0"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 :  </a:t>
            </a:r>
            <a:r>
              <a:rPr lang="en-US" sz="4800" dirty="0">
                <a:latin typeface="SutonnyMJ" pitchFamily="2" charset="0"/>
                <a:cs typeface="Times New Roman" panose="02020603050405020304" pitchFamily="18" charset="0"/>
              </a:rPr>
              <a:t>1, 2,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4, 5, 10 </a:t>
            </a:r>
            <a:r>
              <a:rPr lang="en-US" sz="4800" dirty="0">
                <a:latin typeface="SutonnyMJ" pitchFamily="2" charset="0"/>
                <a:cs typeface="Times New Roman" panose="02020603050405020304" pitchFamily="18" charset="0"/>
              </a:rPr>
              <a:t>I </a:t>
            </a:r>
            <a:r>
              <a:rPr lang="en-US" sz="4800" dirty="0" smtClean="0">
                <a:latin typeface="SutonnyMJ" pitchFamily="2" charset="0"/>
                <a:cs typeface="Times New Roman" panose="02020603050405020304" pitchFamily="18" charset="0"/>
              </a:rPr>
              <a:t>20|</a:t>
            </a:r>
            <a:endParaRPr lang="en-US" sz="4800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4837" y="4636655"/>
            <a:ext cx="68900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g‡b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ivL‡Z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utonnyMJ" pitchFamily="2" charset="0"/>
              </a:rPr>
              <a:t> 1 †h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cÖ‡Z¨K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wb‡RB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wb‡Ri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¸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YbxqK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endParaRPr lang="en-US" sz="40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254" y="1376218"/>
            <a:ext cx="346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072" y="2761673"/>
            <a:ext cx="1116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†h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GKvwaK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msL¨vi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Zv‡K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3179773"/>
            <a:ext cx="11129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SutonnyMJ" pitchFamily="2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hgb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  8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:  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      4 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I     8</a:t>
            </a:r>
          </a:p>
          <a:p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        12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: 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1,  2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 3, 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  6  I      12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637" y="5597237"/>
            <a:ext cx="7120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8 I 12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Gi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mvaviY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¸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YbxqK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: 1, 2  I  4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94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838" y="1043709"/>
            <a:ext cx="95189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বড়টিলা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4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636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Mwiô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mvaviY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¸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YbxqK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Mmv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¸)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980" y="1551708"/>
            <a:ext cx="8783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`</a:t>
            </a:r>
            <a:r>
              <a:rPr lang="en-US" sz="4000" dirty="0" err="1" smtClean="0">
                <a:latin typeface="SutonnyMJ" pitchFamily="2" charset="0"/>
              </a:rPr>
              <a:t>yB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Z‡ZvwaK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me‡P‡q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eo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r>
              <a:rPr lang="en-US" sz="4000" dirty="0" smtClean="0">
                <a:latin typeface="SutonnyMJ" pitchFamily="2" charset="0"/>
              </a:rPr>
              <a:t>¸</a:t>
            </a:r>
            <a:r>
              <a:rPr lang="en-US" sz="4000" dirty="0" err="1" smtClean="0">
                <a:latin typeface="SutonnyMJ" pitchFamily="2" charset="0"/>
              </a:rPr>
              <a:t>Ybxq</a:t>
            </a:r>
            <a:r>
              <a:rPr lang="en-US" sz="4000" dirty="0" err="1">
                <a:latin typeface="SutonnyMJ" pitchFamily="2" charset="0"/>
              </a:rPr>
              <a:t>K</a:t>
            </a:r>
            <a:r>
              <a:rPr lang="en-US" sz="4000" dirty="0" err="1" smtClean="0">
                <a:latin typeface="SutonnyMJ" pitchFamily="2" charset="0"/>
              </a:rPr>
              <a:t>†K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ejv</a:t>
            </a:r>
            <a:r>
              <a:rPr lang="en-US" sz="4000" dirty="0" smtClean="0">
                <a:latin typeface="SutonnyMJ" pitchFamily="2" charset="0"/>
              </a:rPr>
              <a:t> nq </a:t>
            </a:r>
            <a:r>
              <a:rPr lang="en-US" sz="4000" dirty="0" err="1" smtClean="0">
                <a:latin typeface="SutonnyMJ" pitchFamily="2" charset="0"/>
              </a:rPr>
              <a:t>Mwiô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Mmv</a:t>
            </a:r>
            <a:r>
              <a:rPr lang="en-US" sz="4000" dirty="0" smtClean="0">
                <a:latin typeface="SutonnyMJ" pitchFamily="2" charset="0"/>
              </a:rPr>
              <a:t>¸ 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06" y="3133591"/>
            <a:ext cx="9264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hgb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  8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:  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, 2, 4 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I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        12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¸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YbxqK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 : 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1, 2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3, 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, 6 I 12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7" y="4608948"/>
            <a:ext cx="7120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8 I 12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Gi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mvaviY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¸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YbxqK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: 1, 2 , I  4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36" y="5486398"/>
            <a:ext cx="8667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8 I 12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Gi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Mwiô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mvaviY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¸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YbxqK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ev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Mmv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¸ : 4</a:t>
            </a:r>
            <a:endParaRPr lang="en-US" sz="44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3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7" y="277090"/>
            <a:ext cx="1099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G‡mv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eB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†`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wL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c„ôv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: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79</a:t>
            </a:r>
            <a:endParaRPr lang="en-US" sz="4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0" y="391271"/>
            <a:ext cx="6677891" cy="60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09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3382" y="5726547"/>
            <a:ext cx="952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Avi</a:t>
            </a:r>
            <a:r>
              <a:rPr lang="en-US" sz="3600" dirty="0" smtClean="0">
                <a:latin typeface="SutonnyMJ" pitchFamily="2" charset="0"/>
              </a:rPr>
              <a:t>, 12 I 18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Mwiô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mvaviY</a:t>
            </a:r>
            <a:r>
              <a:rPr lang="en-US" sz="3600" dirty="0" smtClean="0">
                <a:latin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</a:rPr>
              <a:t>YbxqK</a:t>
            </a:r>
            <a:r>
              <a:rPr lang="en-US" sz="3600" dirty="0" smtClean="0">
                <a:latin typeface="SutonnyMJ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</a:rPr>
              <a:t>Mmv</a:t>
            </a:r>
            <a:r>
              <a:rPr lang="en-US" sz="3600" dirty="0" smtClean="0">
                <a:latin typeface="SutonnyMJ" pitchFamily="2" charset="0"/>
              </a:rPr>
              <a:t>¸) : 6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78" y="3574473"/>
            <a:ext cx="11337871" cy="19119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98" y="295840"/>
            <a:ext cx="8334700" cy="29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8" y="1330036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G‡mv</a:t>
            </a:r>
            <a:r>
              <a:rPr lang="en-US" sz="3600" dirty="0" smtClean="0">
                <a:latin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</a:rPr>
              <a:t>mswÿß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c×wZ‡Z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12 I 18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Mmv</a:t>
            </a:r>
            <a:r>
              <a:rPr lang="en-US" sz="3600" dirty="0" smtClean="0">
                <a:latin typeface="SutonnyMJ" pitchFamily="2" charset="0"/>
              </a:rPr>
              <a:t>¸ </a:t>
            </a:r>
            <a:r>
              <a:rPr lang="en-US" sz="3600" dirty="0" err="1" smtClean="0">
                <a:latin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13381" y="2419928"/>
            <a:ext cx="18474" cy="131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308767" y="3006440"/>
            <a:ext cx="2138215" cy="4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90295" y="3703782"/>
            <a:ext cx="2138214" cy="4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1491" y="2410690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2     12,   18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3017" y="2992583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3      6,    9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1382" y="3639128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2,    3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6582" y="5043054"/>
            <a:ext cx="6995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myZivs</a:t>
            </a:r>
            <a:r>
              <a:rPr lang="en-US" sz="4000" dirty="0" smtClean="0">
                <a:latin typeface="SutonnyMJ" pitchFamily="2" charset="0"/>
              </a:rPr>
              <a:t> , 12 I 18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Mmv</a:t>
            </a:r>
            <a:r>
              <a:rPr lang="en-US" sz="4000" dirty="0" smtClean="0">
                <a:latin typeface="SutonnyMJ" pitchFamily="2" charset="0"/>
              </a:rPr>
              <a:t>¸ : 2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latin typeface="SutonnyMJ" pitchFamily="2" charset="0"/>
              </a:rPr>
              <a:t> 3 = 6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161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665" y="397164"/>
            <a:ext cx="6463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G‡mv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</a:rPr>
              <a:t>mswÿß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</a:rPr>
              <a:t>c×wZ‡Z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24, 36 I 60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Gi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Mmv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¸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wbY©q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Kwi</a:t>
            </a:r>
            <a:endParaRPr lang="en-US" sz="4000" dirty="0">
              <a:solidFill>
                <a:srgbClr val="C00000"/>
              </a:solidFill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35928" y="2336801"/>
            <a:ext cx="18473" cy="1745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40550" y="2918691"/>
            <a:ext cx="2840176" cy="46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54405" y="3482109"/>
            <a:ext cx="2807850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63273" y="2198253"/>
            <a:ext cx="345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2   24,  36,  60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3344" y="2807857"/>
            <a:ext cx="3344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2</a:t>
            </a:r>
            <a:r>
              <a:rPr lang="en-US" sz="4000" dirty="0" smtClean="0">
                <a:latin typeface="SutonnyMJ" pitchFamily="2" charset="0"/>
              </a:rPr>
              <a:t>   12,   18,  30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9455" y="3371274"/>
            <a:ext cx="334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3</a:t>
            </a:r>
            <a:r>
              <a:rPr lang="en-US" sz="4000" dirty="0" smtClean="0">
                <a:latin typeface="SutonnyMJ" pitchFamily="2" charset="0"/>
              </a:rPr>
              <a:t>     6,   9,   15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987636"/>
            <a:ext cx="902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myZivs</a:t>
            </a:r>
            <a:r>
              <a:rPr lang="en-US" sz="4000" dirty="0" smtClean="0">
                <a:latin typeface="SutonnyMJ" pitchFamily="2" charset="0"/>
              </a:rPr>
              <a:t> , 24 , 36 I 60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Mmv</a:t>
            </a:r>
            <a:r>
              <a:rPr lang="en-US" sz="4000" dirty="0" smtClean="0">
                <a:latin typeface="SutonnyMJ" pitchFamily="2" charset="0"/>
              </a:rPr>
              <a:t>¸ : 2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latin typeface="SutonnyMJ" pitchFamily="2" charset="0"/>
                <a:cs typeface="Times New Roman" panose="02020603050405020304" pitchFamily="18" charset="0"/>
              </a:rPr>
              <a:t>2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latin typeface="SutonnyMJ" pitchFamily="2" charset="0"/>
              </a:rPr>
              <a:t> 3 = 12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45172" y="4036291"/>
            <a:ext cx="2909446" cy="36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0799" y="3943927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2,   3,    5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511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073" y="297513"/>
            <a:ext cx="7730836" cy="6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776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783" y="314036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cÖkœ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¸‡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jvi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DËi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vI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4" y="988291"/>
            <a:ext cx="4506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1| 6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?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17" y="1856972"/>
            <a:ext cx="3731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1, 2, 3 I 6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18" y="2789382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2| 11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?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109" y="3629892"/>
            <a:ext cx="2723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 1 I  11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55" y="4267200"/>
            <a:ext cx="701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3| 12 I 18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?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110" y="5172364"/>
            <a:ext cx="3627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1, 2, 3 I 6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01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944" y="387927"/>
            <a:ext cx="4642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4</a:t>
            </a:r>
            <a:r>
              <a:rPr lang="en-US" sz="4000" dirty="0" smtClean="0">
                <a:latin typeface="SutonnyMJ" pitchFamily="2" charset="0"/>
              </a:rPr>
              <a:t>| 6 I 9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Mmv</a:t>
            </a:r>
            <a:r>
              <a:rPr lang="en-US" sz="4000" dirty="0" smtClean="0">
                <a:latin typeface="SutonnyMJ" pitchFamily="2" charset="0"/>
              </a:rPr>
              <a:t>¸ KZ ?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63" y="1238136"/>
            <a:ext cx="3731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3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" y="2161310"/>
            <a:ext cx="823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5| </a:t>
            </a:r>
            <a:r>
              <a:rPr lang="en-US" sz="4000" dirty="0" err="1" smtClean="0">
                <a:latin typeface="SutonnyMJ" pitchFamily="2" charset="0"/>
              </a:rPr>
              <a:t>Mwiô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(</a:t>
            </a:r>
            <a:r>
              <a:rPr lang="en-US" sz="4000" dirty="0" err="1" smtClean="0">
                <a:latin typeface="SutonnyMJ" pitchFamily="2" charset="0"/>
              </a:rPr>
              <a:t>Mmv</a:t>
            </a:r>
            <a:r>
              <a:rPr lang="en-US" sz="4000" dirty="0" smtClean="0">
                <a:latin typeface="SutonnyMJ" pitchFamily="2" charset="0"/>
              </a:rPr>
              <a:t>¸)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eyS</a:t>
            </a:r>
            <a:r>
              <a:rPr lang="en-US" sz="4000" dirty="0" smtClean="0">
                <a:latin typeface="SutonnyMJ" pitchFamily="2" charset="0"/>
              </a:rPr>
              <a:t>?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3029528"/>
            <a:ext cx="1122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 </a:t>
            </a:r>
            <a:r>
              <a:rPr lang="en-US" sz="4000" dirty="0" err="1" smtClean="0">
                <a:latin typeface="SutonnyMJ" pitchFamily="2" charset="0"/>
              </a:rPr>
              <a:t>GKvwaK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mvaviY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‡`</a:t>
            </a:r>
            <a:r>
              <a:rPr lang="en-US" sz="4000" dirty="0" err="1" smtClean="0">
                <a:latin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g‡a</a:t>
            </a:r>
            <a:r>
              <a:rPr lang="en-US" sz="4000" dirty="0" smtClean="0">
                <a:latin typeface="SutonnyMJ" pitchFamily="2" charset="0"/>
              </a:rPr>
              <a:t>¨ †</a:t>
            </a:r>
            <a:r>
              <a:rPr lang="en-US" sz="4000" dirty="0" err="1" smtClean="0">
                <a:latin typeface="SutonnyMJ" pitchFamily="2" charset="0"/>
              </a:rPr>
              <a:t>hwU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me‡P‡q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eo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55" y="4017818"/>
            <a:ext cx="6428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6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wb‡Pi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KvbwU</a:t>
            </a:r>
            <a:r>
              <a:rPr lang="en-US" sz="4000" dirty="0" smtClean="0">
                <a:latin typeface="SutonnyMJ" pitchFamily="2" charset="0"/>
              </a:rPr>
              <a:t> 24 </a:t>
            </a:r>
            <a:r>
              <a:rPr lang="en-US" sz="4000" dirty="0" err="1" smtClean="0">
                <a:latin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</a:rPr>
              <a:t> ¸</a:t>
            </a:r>
            <a:r>
              <a:rPr lang="en-US" sz="4000" dirty="0" err="1" smtClean="0">
                <a:latin typeface="SutonnyMJ" pitchFamily="2" charset="0"/>
              </a:rPr>
              <a:t>YbxqK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bq</a:t>
            </a:r>
            <a:r>
              <a:rPr lang="en-US" sz="4000" dirty="0" smtClean="0">
                <a:latin typeface="SutonnyMJ" pitchFamily="2" charset="0"/>
              </a:rPr>
              <a:t>?</a:t>
            </a:r>
          </a:p>
          <a:p>
            <a:r>
              <a:rPr lang="en-US" sz="4000" dirty="0" smtClean="0">
                <a:latin typeface="SutonnyMJ" pitchFamily="2" charset="0"/>
              </a:rPr>
              <a:t>                 8, 10, 12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220" y="5440219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: 10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4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04653" y="471052"/>
            <a:ext cx="5763491" cy="942109"/>
          </a:xfrm>
          <a:prstGeom prst="ribbon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</a:rPr>
              <a:t>evwoi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sz="54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65" y="2309091"/>
            <a:ext cx="7952413" cy="1717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8" y="1182255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78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c„ôvi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09" y="5074998"/>
            <a:ext cx="11083986" cy="1224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163" y="4221019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Ges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</a:rPr>
              <a:t> 80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c„ôvi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68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3" y="214311"/>
            <a:ext cx="11739417" cy="65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213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582" y="391372"/>
            <a:ext cx="4239491" cy="593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164" y="2586182"/>
            <a:ext cx="5718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Aa¨vq</a:t>
            </a:r>
            <a:r>
              <a:rPr lang="en-US" sz="4800" dirty="0" smtClean="0">
                <a:latin typeface="SutonnyMJ" pitchFamily="2" charset="0"/>
              </a:rPr>
              <a:t> : 7</a:t>
            </a:r>
          </a:p>
          <a:p>
            <a:r>
              <a:rPr lang="en-US" sz="4800" dirty="0" err="1">
                <a:latin typeface="SutonnyMJ" pitchFamily="2" charset="0"/>
              </a:rPr>
              <a:t>w</a:t>
            </a:r>
            <a:r>
              <a:rPr lang="en-US" sz="4800" dirty="0" err="1" smtClean="0">
                <a:latin typeface="SutonnyMJ" pitchFamily="2" charset="0"/>
              </a:rPr>
              <a:t>elqe</a:t>
            </a:r>
            <a:r>
              <a:rPr lang="en-US" sz="4800" dirty="0" smtClean="0">
                <a:latin typeface="SutonnyMJ" pitchFamily="2" charset="0"/>
              </a:rPr>
              <a:t>¯‘ : ¸</a:t>
            </a:r>
            <a:r>
              <a:rPr lang="en-US" sz="4800" dirty="0" err="1" smtClean="0">
                <a:latin typeface="SutonnyMJ" pitchFamily="2" charset="0"/>
              </a:rPr>
              <a:t>wYZK</a:t>
            </a:r>
            <a:r>
              <a:rPr lang="en-US" sz="4800" dirty="0" smtClean="0">
                <a:latin typeface="SutonnyMJ" pitchFamily="2" charset="0"/>
              </a:rPr>
              <a:t> I ¸</a:t>
            </a:r>
            <a:r>
              <a:rPr lang="en-US" sz="4800" dirty="0" err="1" smtClean="0">
                <a:latin typeface="SutonnyMJ" pitchFamily="2" charset="0"/>
              </a:rPr>
              <a:t>YbxqK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</a:rPr>
              <a:t>cvV¨vsk</a:t>
            </a:r>
            <a:r>
              <a:rPr lang="en-US" sz="4800" dirty="0" smtClean="0">
                <a:latin typeface="SutonnyMJ" pitchFamily="2" charset="0"/>
              </a:rPr>
              <a:t> :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¸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YbxqK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  <a:p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        I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mvaviY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¸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YbxqK</a:t>
            </a:r>
            <a:endParaRPr lang="en-US" sz="48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</a:rPr>
              <a:t>c„ôv</a:t>
            </a:r>
            <a:r>
              <a:rPr lang="en-US" sz="4800" dirty="0" smtClean="0">
                <a:latin typeface="SutonnyMJ" pitchFamily="2" charset="0"/>
              </a:rPr>
              <a:t> : 77 - 79 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1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983346" y="452580"/>
            <a:ext cx="4396509" cy="574501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AvR‡Ki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 </a:t>
            </a:r>
            <a:r>
              <a:rPr lang="en-US" sz="4800" u="sng" dirty="0" err="1" smtClean="0">
                <a:solidFill>
                  <a:srgbClr val="002060"/>
                </a:solidFill>
                <a:latin typeface="SutonnyMJ" pitchFamily="2" charset="0"/>
              </a:rPr>
              <a:t>Av‡jvP</a:t>
            </a:r>
            <a:r>
              <a:rPr lang="en-US" sz="4800" u="sng" dirty="0" smtClean="0">
                <a:solidFill>
                  <a:srgbClr val="002060"/>
                </a:solidFill>
                <a:latin typeface="SutonnyMJ" pitchFamily="2" charset="0"/>
              </a:rPr>
              <a:t>¨ </a:t>
            </a:r>
            <a:r>
              <a:rPr lang="en-US" sz="4800" u="sng" dirty="0" err="1" smtClean="0">
                <a:solidFill>
                  <a:srgbClr val="002060"/>
                </a:solidFill>
                <a:latin typeface="SutonnyMJ" pitchFamily="2" charset="0"/>
              </a:rPr>
              <a:t>welq</a:t>
            </a:r>
            <a:endParaRPr lang="en-US" sz="4800" u="sng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endParaRPr lang="en-US" sz="4800" u="sng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¸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YbxqK</a:t>
            </a:r>
            <a:endParaRPr lang="en-US" sz="48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mvaviY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¸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YbxqK</a:t>
            </a:r>
            <a:endParaRPr lang="en-US" sz="48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Mmv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¸</a:t>
            </a:r>
            <a:endParaRPr lang="en-US" sz="48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3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380" y="748145"/>
            <a:ext cx="82665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wkLbdj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: 17.1.2 I 17.1.5</a:t>
            </a: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¸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YbxqK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ej‡Z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Mmv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¸ </a:t>
            </a:r>
            <a:r>
              <a:rPr lang="en-US" sz="6000" dirty="0" err="1" smtClean="0">
                <a:latin typeface="SutonnyMJ" pitchFamily="2" charset="0"/>
              </a:rPr>
              <a:t>wK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ej‡Z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3|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Mmv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¸ </a:t>
            </a:r>
            <a:r>
              <a:rPr lang="en-US" sz="6000" dirty="0" err="1" smtClean="0">
                <a:latin typeface="SutonnyMJ" pitchFamily="2" charset="0"/>
              </a:rPr>
              <a:t>wbY©q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endParaRPr lang="en-US" dirty="0" smtClean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2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42111"/>
            <a:ext cx="1662546" cy="1662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070" y="1971964"/>
            <a:ext cx="1662546" cy="1662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676" y="1223819"/>
            <a:ext cx="1662546" cy="1662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929" y="2119745"/>
            <a:ext cx="1662546" cy="1662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107" y="1025239"/>
            <a:ext cx="1690252" cy="1685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2292" y="2022764"/>
            <a:ext cx="1708728" cy="180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01" y="3362037"/>
            <a:ext cx="1662546" cy="1588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4165598"/>
            <a:ext cx="1662546" cy="16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128" y="3214253"/>
            <a:ext cx="1662546" cy="16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856" y="3786909"/>
            <a:ext cx="1662546" cy="1662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765" y="2992584"/>
            <a:ext cx="1662546" cy="1662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437" y="4331854"/>
            <a:ext cx="1662546" cy="1662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3164" y="5338618"/>
            <a:ext cx="2664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</a:rPr>
              <a:t>12wU </a:t>
            </a:r>
            <a:r>
              <a:rPr lang="en-US" sz="6600" dirty="0" err="1" smtClean="0">
                <a:latin typeface="SutonnyMJ" pitchFamily="2" charset="0"/>
              </a:rPr>
              <a:t>wWg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4655" y="369454"/>
            <a:ext cx="6117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GLv‡b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KqwU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wWg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Av‡Q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 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16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37" y="1951179"/>
            <a:ext cx="4341089" cy="4341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963" y="471054"/>
            <a:ext cx="4891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12wU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wWg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nv‡Z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i‡L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mgvbfv‡e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mvRv‡Z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PvB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401" y="4451927"/>
            <a:ext cx="59490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12wU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wWg‡K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nv‡Z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bv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i‡L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wKfv‡e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mgvbfv‡e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mvRv‡Z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cvwi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68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55" y="3269674"/>
            <a:ext cx="1036781" cy="1154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10" y="3302001"/>
            <a:ext cx="1036781" cy="1154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601" y="3348182"/>
            <a:ext cx="1036781" cy="1154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527" y="3329711"/>
            <a:ext cx="1036781" cy="1154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164" y="3329709"/>
            <a:ext cx="1036781" cy="115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871" y="3348181"/>
            <a:ext cx="1036781" cy="115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965" y="3329709"/>
            <a:ext cx="1036781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1" y="3348182"/>
            <a:ext cx="1036781" cy="115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0637" y="3348183"/>
            <a:ext cx="1036781" cy="115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982" y="3366656"/>
            <a:ext cx="1036781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7909" y="3357417"/>
            <a:ext cx="1036781" cy="1154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093" y="3348181"/>
            <a:ext cx="1036781" cy="1154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8436" y="1681018"/>
            <a:ext cx="527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</a:rPr>
              <a:t>m</a:t>
            </a:r>
            <a:r>
              <a:rPr lang="en-US" sz="4800" dirty="0" err="1" smtClean="0">
                <a:latin typeface="SutonnyMJ" pitchFamily="2" charset="0"/>
              </a:rPr>
              <a:t>gvb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msL¨K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</a:rPr>
              <a:t>i‡L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SutonnyMJ" pitchFamily="2" charset="0"/>
              </a:rPr>
              <a:t>1 </a:t>
            </a:r>
            <a:r>
              <a:rPr lang="en-US" sz="4800" dirty="0" err="1" smtClean="0">
                <a:latin typeface="SutonnyMJ" pitchFamily="2" charset="0"/>
              </a:rPr>
              <a:t>mvwi‡Z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mvRv‡bv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hvq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5600" y="4867564"/>
            <a:ext cx="4450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1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12 = 12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73" y="314036"/>
            <a:ext cx="2934999" cy="29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875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618" y="720436"/>
            <a:ext cx="3969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msL¨K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i‡L</a:t>
            </a:r>
            <a:r>
              <a:rPr lang="en-US" sz="40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2 </a:t>
            </a:r>
            <a:r>
              <a:rPr lang="en-US" sz="4000" dirty="0" err="1" smtClean="0">
                <a:latin typeface="SutonnyMJ" pitchFamily="2" charset="0"/>
              </a:rPr>
              <a:t>mvwi‡Z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mvRv‡bv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219" y="491692"/>
            <a:ext cx="2473181" cy="247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09" y="2946401"/>
            <a:ext cx="1036781" cy="115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383" y="2951020"/>
            <a:ext cx="1036781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37" y="2978727"/>
            <a:ext cx="1036781" cy="1154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127" y="2923310"/>
            <a:ext cx="1036781" cy="115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273" y="2951017"/>
            <a:ext cx="1036781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655" y="2951019"/>
            <a:ext cx="1036781" cy="1154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55" y="4022437"/>
            <a:ext cx="1036781" cy="1154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19" y="4013201"/>
            <a:ext cx="1036781" cy="115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873" y="3994728"/>
            <a:ext cx="1036781" cy="1154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455" y="3990109"/>
            <a:ext cx="1036781" cy="1154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419" y="3999346"/>
            <a:ext cx="1036781" cy="1154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164" y="3943928"/>
            <a:ext cx="1036781" cy="11545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58983" y="5183971"/>
            <a:ext cx="3534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6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= 12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70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1162</TotalTime>
  <Words>913</Words>
  <Application>Microsoft Office PowerPoint</Application>
  <PresentationFormat>Custom</PresentationFormat>
  <Paragraphs>140</Paragraphs>
  <Slides>29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MCTC(R)</cp:lastModifiedBy>
  <cp:revision>92</cp:revision>
  <dcterms:created xsi:type="dcterms:W3CDTF">2020-05-05T12:01:08Z</dcterms:created>
  <dcterms:modified xsi:type="dcterms:W3CDTF">2020-07-14T17:07:07Z</dcterms:modified>
</cp:coreProperties>
</file>