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69" r:id="rId2"/>
    <p:sldId id="278" r:id="rId3"/>
    <p:sldId id="280" r:id="rId4"/>
    <p:sldId id="272" r:id="rId5"/>
    <p:sldId id="273" r:id="rId6"/>
    <p:sldId id="274" r:id="rId7"/>
    <p:sldId id="275" r:id="rId8"/>
    <p:sldId id="271" r:id="rId9"/>
    <p:sldId id="256" r:id="rId10"/>
    <p:sldId id="276" r:id="rId11"/>
    <p:sldId id="264" r:id="rId12"/>
    <p:sldId id="259" r:id="rId13"/>
    <p:sldId id="260" r:id="rId14"/>
    <p:sldId id="261" r:id="rId15"/>
    <p:sldId id="267" r:id="rId16"/>
    <p:sldId id="258" r:id="rId17"/>
    <p:sldId id="266" r:id="rId18"/>
    <p:sldId id="265" r:id="rId19"/>
    <p:sldId id="277" r:id="rId20"/>
    <p:sldId id="263" r:id="rId21"/>
    <p:sldId id="281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3" autoAdjust="0"/>
    <p:restoredTop sz="94660"/>
  </p:normalViewPr>
  <p:slideViewPr>
    <p:cSldViewPr>
      <p:cViewPr varScale="1">
        <p:scale>
          <a:sx n="84" d="100"/>
          <a:sy n="84" d="100"/>
        </p:scale>
        <p:origin x="1421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628B2B-95EF-4E2C-B2B7-F60C45BC6B06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A7D699-35EA-48D5-8697-5E86D361C0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333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mtClean="0"/>
              <a:t>Welcome slide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87CCBA-EC22-4B15-ABB5-773E551724D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3266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Introduction of teacher &amp; class.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87CCBA-EC22-4B15-ABB5-773E551724D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9833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16B5-6CE5-4F79-953D-ADB7F70F8DB0}" type="datetimeFigureOut">
              <a:rPr lang="en-US" smtClean="0"/>
              <a:pPr/>
              <a:t>7/14/2020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57B9E-B959-486F-B50D-4ABD7C9B49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16B5-6CE5-4F79-953D-ADB7F70F8DB0}" type="datetimeFigureOut">
              <a:rPr lang="en-US" smtClean="0"/>
              <a:pPr/>
              <a:t>7/14/2020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57B9E-B959-486F-B50D-4ABD7C9B49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16B5-6CE5-4F79-953D-ADB7F70F8DB0}" type="datetimeFigureOut">
              <a:rPr lang="en-US" smtClean="0"/>
              <a:pPr/>
              <a:t>7/14/2020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57B9E-B959-486F-B50D-4ABD7C9B49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16B5-6CE5-4F79-953D-ADB7F70F8DB0}" type="datetimeFigureOut">
              <a:rPr lang="en-US" smtClean="0"/>
              <a:pPr/>
              <a:t>7/14/2020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57B9E-B959-486F-B50D-4ABD7C9B49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16B5-6CE5-4F79-953D-ADB7F70F8DB0}" type="datetimeFigureOut">
              <a:rPr lang="en-US" smtClean="0"/>
              <a:pPr/>
              <a:t>7/14/2020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57B9E-B959-486F-B50D-4ABD7C9B49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16B5-6CE5-4F79-953D-ADB7F70F8DB0}" type="datetimeFigureOut">
              <a:rPr lang="en-US" smtClean="0"/>
              <a:pPr/>
              <a:t>7/14/2020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57B9E-B959-486F-B50D-4ABD7C9B49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16B5-6CE5-4F79-953D-ADB7F70F8DB0}" type="datetimeFigureOut">
              <a:rPr lang="en-US" smtClean="0"/>
              <a:pPr/>
              <a:t>7/14/2020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57B9E-B959-486F-B50D-4ABD7C9B49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16B5-6CE5-4F79-953D-ADB7F70F8DB0}" type="datetimeFigureOut">
              <a:rPr lang="en-US" smtClean="0"/>
              <a:pPr/>
              <a:t>7/14/2020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57B9E-B959-486F-B50D-4ABD7C9B49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16B5-6CE5-4F79-953D-ADB7F70F8DB0}" type="datetimeFigureOut">
              <a:rPr lang="en-US" smtClean="0"/>
              <a:pPr/>
              <a:t>7/14/2020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57B9E-B959-486F-B50D-4ABD7C9B49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16B5-6CE5-4F79-953D-ADB7F70F8DB0}" type="datetimeFigureOut">
              <a:rPr lang="en-US" smtClean="0"/>
              <a:pPr/>
              <a:t>7/14/2020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57B9E-B959-486F-B50D-4ABD7C9B49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16B5-6CE5-4F79-953D-ADB7F70F8DB0}" type="datetimeFigureOut">
              <a:rPr lang="en-US" smtClean="0"/>
              <a:pPr/>
              <a:t>7/14/2020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57B9E-B959-486F-B50D-4ABD7C9B49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E16B5-6CE5-4F79-953D-ADB7F70F8DB0}" type="datetimeFigureOut">
              <a:rPr lang="en-US" smtClean="0"/>
              <a:pPr/>
              <a:t>7/14/2020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057B9E-B959-486F-B50D-4ABD7C9B495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gi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TAJ UDDIN\CHITRO\FLOWER\11083861_806790829404599_2260282140206633280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14400"/>
            <a:ext cx="9144000" cy="5943600"/>
          </a:xfrm>
          <a:prstGeom prst="rect">
            <a:avLst/>
          </a:prstGeom>
          <a:noFill/>
        </p:spPr>
      </p:pic>
      <p:pic>
        <p:nvPicPr>
          <p:cNvPr id="1027" name="Picture 3" descr="D:\TAJ UDDIN\CHITRO\FLOWER\WELCIM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1" y="144809"/>
            <a:ext cx="3276600" cy="796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Doel-1612i3\Desktop\WHY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81000"/>
            <a:ext cx="8582118" cy="3200400"/>
          </a:xfrm>
          <a:prstGeom prst="rect">
            <a:avLst/>
          </a:prstGeom>
          <a:noFill/>
        </p:spPr>
      </p:pic>
      <p:pic>
        <p:nvPicPr>
          <p:cNvPr id="7171" name="Picture 3" descr="C:\Users\Doel-1612i3\Desktop\NP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810000"/>
            <a:ext cx="8484491" cy="266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Doel-1612i3\Desktop\tag-question-mini-lesson-4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457200"/>
            <a:ext cx="8525491" cy="640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oel-1612i3\Desktop\positive-question-tags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oel-1612i3\Desktop\negative-question-tags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0"/>
            <a:ext cx="81534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Doel-1612i3\Desktop\pairwork-120612155625-phpapp01-thumbnail-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304800"/>
            <a:ext cx="8331200" cy="624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00" y="15240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05Min</a:t>
            </a:r>
            <a:endParaRPr lang="en-US" sz="3600" b="1" dirty="0"/>
          </a:p>
        </p:txBody>
      </p:sp>
      <p:pic>
        <p:nvPicPr>
          <p:cNvPr id="8194" name="Picture 2" descr="C:\Users\Doel-1612i3\Desktop\ppp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0"/>
            <a:ext cx="3352800" cy="1828800"/>
          </a:xfrm>
          <a:prstGeom prst="rect">
            <a:avLst/>
          </a:prstGeom>
          <a:noFill/>
        </p:spPr>
      </p:pic>
      <p:pic>
        <p:nvPicPr>
          <p:cNvPr id="8195" name="Picture 3" descr="C:\Users\Doel-1612i3\Desktop\ee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1981200"/>
            <a:ext cx="7543800" cy="487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Doel-1612i3\Desktop\gg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304800"/>
            <a:ext cx="7227050" cy="65532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8233173" y="228600"/>
            <a:ext cx="9108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10 min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Doel-1612i3\Desktop\qstn-tag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0"/>
            <a:ext cx="8305800" cy="66919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Doel-1612i3\Desktop\ex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990600"/>
            <a:ext cx="8757815" cy="586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TAJ UDDIN\CHITRO\SLIDE NAMES\EVA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0"/>
            <a:ext cx="4038600" cy="1133475"/>
          </a:xfrm>
          <a:prstGeom prst="rect">
            <a:avLst/>
          </a:prstGeom>
          <a:noFill/>
        </p:spPr>
      </p:pic>
      <p:pic>
        <p:nvPicPr>
          <p:cNvPr id="12292" name="Picture 4" descr="C:\Users\Doel-1612i3\Desktop\Screenshot_6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0999" y="1295400"/>
            <a:ext cx="5170563" cy="5334000"/>
          </a:xfrm>
          <a:prstGeom prst="rect">
            <a:avLst/>
          </a:prstGeom>
          <a:noFill/>
        </p:spPr>
      </p:pic>
      <p:pic>
        <p:nvPicPr>
          <p:cNvPr id="12294" name="Picture 6" descr="C:\Users\Doel-1612i3\Desktop\Screenshot_7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38800" y="1371600"/>
            <a:ext cx="2788920" cy="518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1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2171700" y="3116105"/>
            <a:ext cx="44577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b="1" dirty="0">
                <a:latin typeface="Book Antiqua" pitchFamily="18" charset="0"/>
              </a:rPr>
              <a:t>Welcome Students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857250"/>
            <a:ext cx="6858000" cy="5143500"/>
          </a:xfrm>
          <a:prstGeom prst="rect">
            <a:avLst/>
          </a:prstGeom>
        </p:spPr>
      </p:pic>
      <p:sp>
        <p:nvSpPr>
          <p:cNvPr id="4" name="Donut 3"/>
          <p:cNvSpPr/>
          <p:nvPr/>
        </p:nvSpPr>
        <p:spPr>
          <a:xfrm>
            <a:off x="2428875" y="1604161"/>
            <a:ext cx="4000500" cy="3825089"/>
          </a:xfrm>
          <a:prstGeom prst="donut">
            <a:avLst>
              <a:gd name="adj" fmla="val 19159"/>
            </a:avLst>
          </a:prstGeom>
          <a:gradFill>
            <a:gsLst>
              <a:gs pos="74600">
                <a:srgbClr val="FFFF00"/>
              </a:gs>
              <a:gs pos="22900">
                <a:schemeClr val="bg1"/>
              </a:gs>
              <a:gs pos="0">
                <a:srgbClr val="002060"/>
              </a:gs>
              <a:gs pos="50000">
                <a:srgbClr val="00B0F0"/>
              </a:gs>
              <a:gs pos="100000">
                <a:srgbClr val="FF0000"/>
              </a:gs>
            </a:gsLst>
            <a:lin ang="16200000" scaled="1"/>
          </a:gradFill>
          <a:ln w="101600" cmpd="dbl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prstTxWarp prst="textCircle">
              <a:avLst/>
            </a:prstTxWarp>
          </a:bodyPr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Book Antiqua" pitchFamily="18" charset="0"/>
              </a:rPr>
              <a:t>Kaligonj</a:t>
            </a:r>
            <a:r>
              <a:rPr lang="en-US" sz="3600" b="1" dirty="0">
                <a:solidFill>
                  <a:schemeClr val="tx1"/>
                </a:solidFill>
                <a:latin typeface="Book Antiqua" pitchFamily="18" charset="0"/>
              </a:rPr>
              <a:t> Karim Uddin Public </a:t>
            </a:r>
            <a:r>
              <a:rPr lang="en-US" sz="3600" b="1" dirty="0" err="1">
                <a:solidFill>
                  <a:schemeClr val="tx1"/>
                </a:solidFill>
                <a:latin typeface="Book Antiqua" pitchFamily="18" charset="0"/>
              </a:rPr>
              <a:t>Pailot</a:t>
            </a:r>
            <a:r>
              <a:rPr lang="en-US" sz="3600" b="1" dirty="0">
                <a:solidFill>
                  <a:schemeClr val="tx1"/>
                </a:solidFill>
                <a:latin typeface="Book Antiqua" pitchFamily="18" charset="0"/>
              </a:rPr>
              <a:t> High School</a:t>
            </a:r>
          </a:p>
        </p:txBody>
      </p:sp>
      <p:sp>
        <p:nvSpPr>
          <p:cNvPr id="5" name="Rectangle 4"/>
          <p:cNvSpPr/>
          <p:nvPr/>
        </p:nvSpPr>
        <p:spPr>
          <a:xfrm>
            <a:off x="1143000" y="5715000"/>
            <a:ext cx="6858000" cy="28575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2514600"/>
            <a:ext cx="1941120" cy="194112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59336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Doel-1612i3\Desktop\questions-got-an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200400"/>
            <a:ext cx="4701618" cy="3429000"/>
          </a:xfrm>
          <a:prstGeom prst="rect">
            <a:avLst/>
          </a:prstGeom>
          <a:noFill/>
        </p:spPr>
      </p:pic>
      <p:pic>
        <p:nvPicPr>
          <p:cNvPr id="3076" name="Picture 4" descr="C:\Users\Doel-1612i3\Desktop\Any-Questions-318x3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70804" y="3276600"/>
            <a:ext cx="3473196" cy="3276600"/>
          </a:xfrm>
          <a:prstGeom prst="rect">
            <a:avLst/>
          </a:prstGeom>
          <a:noFill/>
        </p:spPr>
      </p:pic>
      <p:pic>
        <p:nvPicPr>
          <p:cNvPr id="3077" name="Picture 5" descr="C:\Users\Doel-1612i3\Desktop\homework_title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228600"/>
            <a:ext cx="2978728" cy="22860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429000" y="381000"/>
            <a:ext cx="54864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 smtClean="0">
                <a:solidFill>
                  <a:srgbClr val="00B050"/>
                </a:solidFill>
              </a:rPr>
              <a:t>Write ten +</a:t>
            </a:r>
            <a:r>
              <a:rPr lang="en-US" sz="4400" b="1" i="1" dirty="0" err="1" smtClean="0">
                <a:solidFill>
                  <a:srgbClr val="00B050"/>
                </a:solidFill>
              </a:rPr>
              <a:t>ve</a:t>
            </a:r>
            <a:r>
              <a:rPr lang="en-US" sz="4400" b="1" i="1" dirty="0" smtClean="0">
                <a:solidFill>
                  <a:srgbClr val="00B050"/>
                </a:solidFill>
              </a:rPr>
              <a:t> and – </a:t>
            </a:r>
            <a:r>
              <a:rPr lang="en-US" sz="4400" b="1" i="1" dirty="0" err="1" smtClean="0">
                <a:solidFill>
                  <a:srgbClr val="00B050"/>
                </a:solidFill>
              </a:rPr>
              <a:t>ve</a:t>
            </a:r>
            <a:r>
              <a:rPr lang="en-US" sz="4400" b="1" i="1" dirty="0" smtClean="0">
                <a:solidFill>
                  <a:srgbClr val="00B050"/>
                </a:solidFill>
              </a:rPr>
              <a:t> statement with their tag.</a:t>
            </a:r>
            <a:endParaRPr lang="en-US" sz="4400" b="1" i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images_0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762000" y="3733800"/>
            <a:ext cx="9144000" cy="2713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7200" dirty="0"/>
              <a:t>THANKS</a:t>
            </a:r>
          </a:p>
        </p:txBody>
      </p:sp>
    </p:spTree>
    <p:extLst>
      <p:ext uri="{BB962C8B-B14F-4D97-AF65-F5344CB8AC3E}">
        <p14:creationId xmlns:p14="http://schemas.microsoft.com/office/powerpoint/2010/main" val="1675094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73325" y="1143001"/>
            <a:ext cx="6507240" cy="600164"/>
          </a:xfrm>
          <a:prstGeom prst="rect">
            <a:avLst/>
          </a:prstGeom>
          <a:noFill/>
          <a:ln w="101600" cap="sq" cmpd="dbl">
            <a:noFill/>
            <a:miter lim="800000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300" b="1" dirty="0">
                <a:latin typeface="Book Antiqua" pitchFamily="18" charset="0"/>
              </a:rPr>
              <a:t>Introduction</a:t>
            </a:r>
            <a:endParaRPr lang="en-US" sz="3300" b="1" dirty="0">
              <a:latin typeface="Book Antiqua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613947" y="2514600"/>
            <a:ext cx="3270252" cy="4114800"/>
            <a:chOff x="4286082" y="2197099"/>
            <a:chExt cx="4601500" cy="4487518"/>
          </a:xfrm>
        </p:grpSpPr>
        <p:sp>
          <p:nvSpPr>
            <p:cNvPr id="4" name="Rectangle 3"/>
            <p:cNvSpPr/>
            <p:nvPr/>
          </p:nvSpPr>
          <p:spPr>
            <a:xfrm>
              <a:off x="4286082" y="2197099"/>
              <a:ext cx="4601500" cy="448751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2400" b="1" dirty="0" smtClean="0">
                  <a:solidFill>
                    <a:srgbClr val="7030A0"/>
                  </a:solidFill>
                  <a:latin typeface="Book Antiqua" pitchFamily="18" charset="0"/>
                </a:rPr>
                <a:t>Lakshmi </a:t>
              </a:r>
              <a:r>
                <a:rPr lang="en-US" sz="2400" b="1" dirty="0" err="1">
                  <a:solidFill>
                    <a:srgbClr val="7030A0"/>
                  </a:solidFill>
                  <a:latin typeface="Book Antiqua" pitchFamily="18" charset="0"/>
                </a:rPr>
                <a:t>kanto</a:t>
              </a:r>
              <a:r>
                <a:rPr lang="en-US" sz="2400" b="1" dirty="0">
                  <a:solidFill>
                    <a:srgbClr val="7030A0"/>
                  </a:solidFill>
                  <a:latin typeface="Book Antiqua" pitchFamily="18" charset="0"/>
                </a:rPr>
                <a:t> </a:t>
              </a:r>
              <a:r>
                <a:rPr lang="en-US" sz="2400" b="1" dirty="0" err="1">
                  <a:solidFill>
                    <a:srgbClr val="7030A0"/>
                  </a:solidFill>
                  <a:latin typeface="Book Antiqua" pitchFamily="18" charset="0"/>
                </a:rPr>
                <a:t>barma</a:t>
              </a:r>
              <a:endParaRPr lang="en-US" sz="2400" b="1" dirty="0">
                <a:solidFill>
                  <a:srgbClr val="7030A0"/>
                </a:solidFill>
                <a:latin typeface="Book Antiqua" pitchFamily="18" charset="0"/>
              </a:endParaRPr>
            </a:p>
            <a:p>
              <a:r>
                <a:rPr lang="en-US" sz="2400" b="1" dirty="0">
                  <a:solidFill>
                    <a:srgbClr val="7030A0"/>
                  </a:solidFill>
                  <a:latin typeface="Book Antiqua" pitchFamily="18" charset="0"/>
                </a:rPr>
                <a:t>Department (English)</a:t>
              </a:r>
            </a:p>
            <a:p>
              <a:r>
                <a:rPr lang="en-US" sz="2400" b="1" dirty="0">
                  <a:solidFill>
                    <a:srgbClr val="7030A0"/>
                  </a:solidFill>
                  <a:latin typeface="Book Antiqua" pitchFamily="18" charset="0"/>
                </a:rPr>
                <a:t> </a:t>
              </a:r>
              <a:r>
                <a:rPr lang="en-US" sz="2400" b="1" dirty="0" err="1">
                  <a:solidFill>
                    <a:srgbClr val="7030A0"/>
                  </a:solidFill>
                  <a:latin typeface="Book Antiqua" pitchFamily="18" charset="0"/>
                </a:rPr>
                <a:t>kup</a:t>
              </a:r>
              <a:r>
                <a:rPr lang="en-US" sz="2400" b="1" dirty="0">
                  <a:solidFill>
                    <a:srgbClr val="7030A0"/>
                  </a:solidFill>
                  <a:latin typeface="Book Antiqua" pitchFamily="18" charset="0"/>
                </a:rPr>
                <a:t> high school </a:t>
              </a:r>
            </a:p>
            <a:p>
              <a:r>
                <a:rPr lang="en-US" sz="2400" b="1" dirty="0">
                  <a:solidFill>
                    <a:srgbClr val="7030A0"/>
                  </a:solidFill>
                  <a:latin typeface="Book Antiqua" pitchFamily="18" charset="0"/>
                </a:rPr>
                <a:t> </a:t>
              </a:r>
              <a:r>
                <a:rPr lang="en-US" sz="2400" b="1" dirty="0" err="1">
                  <a:solidFill>
                    <a:srgbClr val="7030A0"/>
                  </a:solidFill>
                  <a:latin typeface="Book Antiqua" pitchFamily="18" charset="0"/>
                </a:rPr>
                <a:t>kaligonj,lalmonirhat</a:t>
              </a:r>
              <a:endParaRPr lang="en-US" sz="2400" b="1" dirty="0">
                <a:solidFill>
                  <a:srgbClr val="7030A0"/>
                </a:solidFill>
                <a:latin typeface="Book Antiqua" pitchFamily="18" charset="0"/>
              </a:endParaRPr>
            </a:p>
            <a:p>
              <a:pPr algn="just"/>
              <a:endParaRPr lang="en-US" sz="2100" b="1" dirty="0">
                <a:latin typeface="Book Antiqua" pitchFamily="18" charset="0"/>
              </a:endParaRPr>
            </a:p>
            <a:p>
              <a:r>
                <a:rPr lang="en-US" sz="2400" b="1" i="1" dirty="0">
                  <a:solidFill>
                    <a:srgbClr val="7030A0"/>
                  </a:solidFill>
                </a:rPr>
                <a:t>ENGLISH 2</a:t>
              </a:r>
              <a:r>
                <a:rPr lang="en-US" sz="2400" b="1" i="1" baseline="30000" dirty="0">
                  <a:solidFill>
                    <a:srgbClr val="7030A0"/>
                  </a:solidFill>
                </a:rPr>
                <a:t>ND</a:t>
              </a:r>
              <a:r>
                <a:rPr lang="en-US" sz="2400" b="1" i="1" dirty="0">
                  <a:solidFill>
                    <a:srgbClr val="7030A0"/>
                  </a:solidFill>
                </a:rPr>
                <a:t> PAPER</a:t>
              </a:r>
            </a:p>
            <a:p>
              <a:r>
                <a:rPr lang="en-US" sz="2000" b="1" i="1" dirty="0">
                  <a:solidFill>
                    <a:srgbClr val="7030A0"/>
                  </a:solidFill>
                </a:rPr>
                <a:t>CLASS-NINE (A)</a:t>
              </a:r>
            </a:p>
            <a:p>
              <a:r>
                <a:rPr lang="en-US" sz="2400" b="1" i="1" dirty="0">
                  <a:solidFill>
                    <a:srgbClr val="7030A0"/>
                  </a:solidFill>
                </a:rPr>
                <a:t>4</a:t>
              </a:r>
              <a:r>
                <a:rPr lang="en-US" sz="2400" b="1" i="1" baseline="30000" dirty="0">
                  <a:solidFill>
                    <a:srgbClr val="7030A0"/>
                  </a:solidFill>
                </a:rPr>
                <a:t>TH</a:t>
              </a:r>
              <a:r>
                <a:rPr lang="en-US" sz="2400" b="1" i="1" dirty="0">
                  <a:solidFill>
                    <a:srgbClr val="7030A0"/>
                  </a:solidFill>
                </a:rPr>
                <a:t> PERIOD, 50 MIN</a:t>
              </a:r>
            </a:p>
            <a:p>
              <a:r>
                <a:rPr lang="en-US" sz="2000" b="1" i="1" dirty="0">
                  <a:solidFill>
                    <a:srgbClr val="7030A0"/>
                  </a:solidFill>
                </a:rPr>
                <a:t>DATE:14/07/2020</a:t>
              </a:r>
            </a:p>
            <a:p>
              <a:pPr algn="just"/>
              <a:endParaRPr lang="en-US" sz="2100" b="1" dirty="0">
                <a:latin typeface="Book Antiqua" pitchFamily="18" charset="0"/>
              </a:endParaRPr>
            </a:p>
            <a:p>
              <a:pPr algn="just"/>
              <a:endParaRPr lang="en-US" sz="2100" b="1" dirty="0">
                <a:latin typeface="Book Antiqua" pitchFamily="18" charset="0"/>
              </a:endParaRPr>
            </a:p>
            <a:p>
              <a:pPr algn="just"/>
              <a:endParaRPr lang="en-US" sz="2100" b="1" dirty="0">
                <a:latin typeface="Book Antiqua" pitchFamily="18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 flipV="1">
              <a:off x="4385233" y="3942245"/>
              <a:ext cx="4407484" cy="21145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326" y="2057401"/>
            <a:ext cx="2798723" cy="2829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2459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TAJ UDDIN\CHITRO\SLIDE NAMES\WU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914400"/>
            <a:ext cx="7538936" cy="472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Doel-1612i3\Desktop\Albert-Question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9" y="304800"/>
            <a:ext cx="8778239" cy="632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Doel-1612i3\Desktop\sxsw-questions-slid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4381500" cy="3286125"/>
          </a:xfrm>
          <a:prstGeom prst="rect">
            <a:avLst/>
          </a:prstGeom>
          <a:noFill/>
        </p:spPr>
      </p:pic>
      <p:pic>
        <p:nvPicPr>
          <p:cNvPr id="5123" name="Picture 3" descr="C:\Users\Doel-1612i3\Desktop\tag ques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3886200"/>
            <a:ext cx="4424680" cy="2971800"/>
          </a:xfrm>
          <a:prstGeom prst="rect">
            <a:avLst/>
          </a:prstGeom>
          <a:noFill/>
        </p:spPr>
      </p:pic>
      <p:pic>
        <p:nvPicPr>
          <p:cNvPr id="4" name="Picture 2" descr="C:\Users\Doel-1612i3\Desktop\pic7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228600"/>
            <a:ext cx="4419600" cy="601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Doel-1612i3\Desktop\english-material-for-beginners-tag-questions-1-7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8534400" cy="640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TAJ UDDIN\CHITRO\SLIDE NAMES\L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457200"/>
            <a:ext cx="7924800" cy="407633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219200" y="4572000"/>
            <a:ext cx="7543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rgbClr val="0070C0"/>
                </a:solidFill>
              </a:rPr>
              <a:t>After finishing the topic the students will able to-</a:t>
            </a:r>
          </a:p>
          <a:p>
            <a:pPr>
              <a:buFont typeface="Wingdings" pitchFamily="2" charset="2"/>
              <a:buChar char="v"/>
            </a:pPr>
            <a:r>
              <a:rPr lang="en-US" sz="2800" b="1" i="1" dirty="0" smtClean="0">
                <a:solidFill>
                  <a:srgbClr val="0070C0"/>
                </a:solidFill>
              </a:rPr>
              <a:t> make new sentences of tag question</a:t>
            </a:r>
            <a:r>
              <a:rPr lang="en-US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5042118"/>
            <a:ext cx="8686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 tags are short questions at the end of statements.</a:t>
            </a:r>
          </a:p>
          <a:p>
            <a:pPr algn="just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They are mainly used in speech when we want to: </a:t>
            </a:r>
          </a:p>
          <a:p>
            <a:pPr algn="just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confirm that something is true or not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or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encourage a reply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from the person we are speaking to.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 descr="C:\Users\Doel-1612i3\Desktop\tag-question-mini-lesson-3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399" y="228600"/>
            <a:ext cx="7924801" cy="48006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81000" y="304800"/>
            <a:ext cx="533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</a:rPr>
              <a:t>P</a:t>
            </a:r>
          </a:p>
          <a:p>
            <a:r>
              <a:rPr lang="en-US" sz="2400" b="1" dirty="0" smtClean="0">
                <a:solidFill>
                  <a:srgbClr val="7030A0"/>
                </a:solidFill>
              </a:rPr>
              <a:t>R</a:t>
            </a:r>
          </a:p>
          <a:p>
            <a:r>
              <a:rPr lang="en-US" sz="2400" b="1" dirty="0" smtClean="0">
                <a:solidFill>
                  <a:srgbClr val="7030A0"/>
                </a:solidFill>
              </a:rPr>
              <a:t>E</a:t>
            </a:r>
          </a:p>
          <a:p>
            <a:r>
              <a:rPr lang="en-US" sz="2400" b="1" dirty="0" smtClean="0">
                <a:solidFill>
                  <a:srgbClr val="7030A0"/>
                </a:solidFill>
              </a:rPr>
              <a:t>S</a:t>
            </a:r>
          </a:p>
          <a:p>
            <a:r>
              <a:rPr lang="en-US" sz="2400" b="1" dirty="0" smtClean="0">
                <a:solidFill>
                  <a:srgbClr val="7030A0"/>
                </a:solidFill>
              </a:rPr>
              <a:t>E</a:t>
            </a:r>
          </a:p>
          <a:p>
            <a:r>
              <a:rPr lang="en-US" sz="2400" b="1" dirty="0" smtClean="0">
                <a:solidFill>
                  <a:srgbClr val="7030A0"/>
                </a:solidFill>
              </a:rPr>
              <a:t>N</a:t>
            </a:r>
          </a:p>
          <a:p>
            <a:r>
              <a:rPr lang="en-US" sz="2400" b="1" dirty="0" smtClean="0">
                <a:solidFill>
                  <a:srgbClr val="7030A0"/>
                </a:solidFill>
              </a:rPr>
              <a:t>T</a:t>
            </a:r>
          </a:p>
          <a:p>
            <a:r>
              <a:rPr lang="en-US" sz="2400" b="1" dirty="0" smtClean="0">
                <a:solidFill>
                  <a:srgbClr val="7030A0"/>
                </a:solidFill>
              </a:rPr>
              <a:t>A</a:t>
            </a:r>
          </a:p>
          <a:p>
            <a:r>
              <a:rPr lang="en-US" sz="2400" b="1" dirty="0" smtClean="0">
                <a:solidFill>
                  <a:srgbClr val="7030A0"/>
                </a:solidFill>
              </a:rPr>
              <a:t>T</a:t>
            </a:r>
          </a:p>
          <a:p>
            <a:r>
              <a:rPr lang="en-US" sz="2400" b="1" dirty="0" smtClean="0">
                <a:solidFill>
                  <a:srgbClr val="7030A0"/>
                </a:solidFill>
              </a:rPr>
              <a:t>I</a:t>
            </a:r>
          </a:p>
          <a:p>
            <a:r>
              <a:rPr lang="en-US" sz="2400" b="1" dirty="0" smtClean="0">
                <a:solidFill>
                  <a:srgbClr val="7030A0"/>
                </a:solidFill>
              </a:rPr>
              <a:t>O</a:t>
            </a:r>
          </a:p>
          <a:p>
            <a:r>
              <a:rPr lang="en-US" sz="2400" b="1" dirty="0" smtClean="0">
                <a:solidFill>
                  <a:srgbClr val="7030A0"/>
                </a:solidFill>
              </a:rPr>
              <a:t>N</a:t>
            </a:r>
            <a:endParaRPr lang="en-US" sz="24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134</Words>
  <Application>Microsoft Office PowerPoint</Application>
  <PresentationFormat>On-screen Show (4:3)</PresentationFormat>
  <Paragraphs>38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Book Antiqua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Doel-1612i3</dc:creator>
  <cp:lastModifiedBy>Bornob Roy</cp:lastModifiedBy>
  <cp:revision>29</cp:revision>
  <dcterms:created xsi:type="dcterms:W3CDTF">2015-03-22T13:43:24Z</dcterms:created>
  <dcterms:modified xsi:type="dcterms:W3CDTF">2020-07-14T22:10:23Z</dcterms:modified>
</cp:coreProperties>
</file>