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7.png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37EE-4B1E-4587-8EA4-04737BD6A7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BC7BE1-C4A5-4A53-B13D-574437D70EA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60FE8B-D398-4A20-91D1-E189AA96B92A}" type="parTrans" cxnId="{3EE7F908-5D40-4FF2-B08A-CE1F9F08F640}">
      <dgm:prSet/>
      <dgm:spPr/>
      <dgm:t>
        <a:bodyPr/>
        <a:lstStyle/>
        <a:p>
          <a:endParaRPr lang="en-US"/>
        </a:p>
      </dgm:t>
    </dgm:pt>
    <dgm:pt modelId="{B275181F-96C9-446B-B4D3-6CAC78C5F499}" type="sibTrans" cxnId="{3EE7F908-5D40-4FF2-B08A-CE1F9F08F640}">
      <dgm:prSet/>
      <dgm:spPr/>
      <dgm:t>
        <a:bodyPr/>
        <a:lstStyle/>
        <a:p>
          <a:endParaRPr lang="en-US"/>
        </a:p>
      </dgm:t>
    </dgm:pt>
    <dgm:pt modelId="{2E3A81B9-7755-4366-889D-4BB880FF704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84F166-1E39-4161-9674-50F84FF3599F}" type="parTrans" cxnId="{0771353B-5ED7-4029-8E00-5BBF2502C1AA}">
      <dgm:prSet/>
      <dgm:spPr/>
      <dgm:t>
        <a:bodyPr/>
        <a:lstStyle/>
        <a:p>
          <a:endParaRPr lang="en-US"/>
        </a:p>
      </dgm:t>
    </dgm:pt>
    <dgm:pt modelId="{224C75B8-71B5-4649-BD00-394CF5DFFF28}" type="sibTrans" cxnId="{0771353B-5ED7-4029-8E00-5BBF2502C1AA}">
      <dgm:prSet/>
      <dgm:spPr/>
      <dgm:t>
        <a:bodyPr/>
        <a:lstStyle/>
        <a:p>
          <a:endParaRPr lang="en-US"/>
        </a:p>
      </dgm:t>
    </dgm:pt>
    <dgm:pt modelId="{64EF3CE1-C60B-46C5-8D7F-50E7BA37EC7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769AD2-8A56-42D9-AFD7-21A2A0B2DD29}" type="parTrans" cxnId="{EE728CBC-903C-46EF-976E-D80E4761FE4C}">
      <dgm:prSet/>
      <dgm:spPr/>
      <dgm:t>
        <a:bodyPr/>
        <a:lstStyle/>
        <a:p>
          <a:endParaRPr lang="en-US"/>
        </a:p>
      </dgm:t>
    </dgm:pt>
    <dgm:pt modelId="{34B497E3-A8F9-4ABB-B1CC-CE017BD81F7A}" type="sibTrans" cxnId="{EE728CBC-903C-46EF-976E-D80E4761FE4C}">
      <dgm:prSet/>
      <dgm:spPr/>
      <dgm:t>
        <a:bodyPr/>
        <a:lstStyle/>
        <a:p>
          <a:endParaRPr lang="en-US"/>
        </a:p>
      </dgm:t>
    </dgm:pt>
    <dgm:pt modelId="{B93BA867-F666-4D7F-AE84-7DA79D194C68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9072E29-5786-48EC-A87D-B7910A467082}" type="parTrans" cxnId="{61ADAE47-5FE8-4009-93D2-C84B35F48EB1}">
      <dgm:prSet/>
      <dgm:spPr/>
      <dgm:t>
        <a:bodyPr/>
        <a:lstStyle/>
        <a:p>
          <a:endParaRPr lang="en-US"/>
        </a:p>
      </dgm:t>
    </dgm:pt>
    <dgm:pt modelId="{4FB62E23-90CC-47E8-8842-C2F0ABF15214}" type="sibTrans" cxnId="{61ADAE47-5FE8-4009-93D2-C84B35F48EB1}">
      <dgm:prSet/>
      <dgm:spPr/>
      <dgm:t>
        <a:bodyPr/>
        <a:lstStyle/>
        <a:p>
          <a:endParaRPr lang="en-US"/>
        </a:p>
      </dgm:t>
    </dgm:pt>
    <dgm:pt modelId="{F516591A-7B81-4DA6-8B42-426433FFD5D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7BCB6-EB9E-431D-8F65-916C3D0821F3}" type="parTrans" cxnId="{A36071BB-4FB2-42E2-8C79-BE0ED8C25E3F}">
      <dgm:prSet/>
      <dgm:spPr/>
      <dgm:t>
        <a:bodyPr/>
        <a:lstStyle/>
        <a:p>
          <a:endParaRPr lang="en-US"/>
        </a:p>
      </dgm:t>
    </dgm:pt>
    <dgm:pt modelId="{C64B2E56-AFF8-4ACC-A159-8230BBB4FC33}" type="sibTrans" cxnId="{A36071BB-4FB2-42E2-8C79-BE0ED8C25E3F}">
      <dgm:prSet/>
      <dgm:spPr/>
      <dgm:t>
        <a:bodyPr/>
        <a:lstStyle/>
        <a:p>
          <a:endParaRPr lang="en-US"/>
        </a:p>
      </dgm:t>
    </dgm:pt>
    <dgm:pt modelId="{86FC09A9-13D1-4054-BECE-171D29F2D4A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8EB0D8D-6BC9-42E5-92FD-6FDDA84F5EF7}" type="parTrans" cxnId="{1A083F9F-EF93-421D-9B1C-68016B825B0F}">
      <dgm:prSet/>
      <dgm:spPr/>
      <dgm:t>
        <a:bodyPr/>
        <a:lstStyle/>
        <a:p>
          <a:endParaRPr lang="en-US"/>
        </a:p>
      </dgm:t>
    </dgm:pt>
    <dgm:pt modelId="{F3D7CA08-E014-4159-A764-E8192AB42002}" type="sibTrans" cxnId="{1A083F9F-EF93-421D-9B1C-68016B825B0F}">
      <dgm:prSet/>
      <dgm:spPr/>
      <dgm:t>
        <a:bodyPr/>
        <a:lstStyle/>
        <a:p>
          <a:endParaRPr lang="en-US"/>
        </a:p>
      </dgm:t>
    </dgm:pt>
    <dgm:pt modelId="{20CDFDF7-CF21-468F-8CCD-E19FCEE7489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C045E8-5994-459B-930D-F35C1607E8C0}" type="parTrans" cxnId="{99E22B4A-78DE-4E24-8436-BE116C6546A5}">
      <dgm:prSet/>
      <dgm:spPr/>
      <dgm:t>
        <a:bodyPr/>
        <a:lstStyle/>
        <a:p>
          <a:endParaRPr lang="en-US"/>
        </a:p>
      </dgm:t>
    </dgm:pt>
    <dgm:pt modelId="{7AB6F82F-4323-4F0E-B0C7-1EB741ACC75A}" type="sibTrans" cxnId="{99E22B4A-78DE-4E24-8436-BE116C6546A5}">
      <dgm:prSet/>
      <dgm:spPr/>
      <dgm:t>
        <a:bodyPr/>
        <a:lstStyle/>
        <a:p>
          <a:endParaRPr lang="en-US"/>
        </a:p>
      </dgm:t>
    </dgm:pt>
    <dgm:pt modelId="{A8548603-29F1-43F3-9984-8CAACD9B5D1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1A4FAE-8F8C-484F-8572-CDF22D6C8328}" type="parTrans" cxnId="{76B8E5F9-987C-4347-B80D-1266272260BA}">
      <dgm:prSet/>
      <dgm:spPr/>
      <dgm:t>
        <a:bodyPr/>
        <a:lstStyle/>
        <a:p>
          <a:endParaRPr lang="en-US"/>
        </a:p>
      </dgm:t>
    </dgm:pt>
    <dgm:pt modelId="{BB29FA31-D51F-4E35-8F9E-6F867EB84943}" type="sibTrans" cxnId="{76B8E5F9-987C-4347-B80D-1266272260BA}">
      <dgm:prSet/>
      <dgm:spPr/>
      <dgm:t>
        <a:bodyPr/>
        <a:lstStyle/>
        <a:p>
          <a:endParaRPr lang="en-US"/>
        </a:p>
      </dgm:t>
    </dgm:pt>
    <dgm:pt modelId="{5BCCE23E-8650-4D00-B14B-7D0D6FF61DB8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7747A2-1B0E-4A41-B97B-C64A2E9CE0E6}" type="parTrans" cxnId="{BD5DFA10-DF8E-41D1-8710-0F799B82C024}">
      <dgm:prSet/>
      <dgm:spPr/>
      <dgm:t>
        <a:bodyPr/>
        <a:lstStyle/>
        <a:p>
          <a:endParaRPr lang="en-US"/>
        </a:p>
      </dgm:t>
    </dgm:pt>
    <dgm:pt modelId="{40EC9F2C-540E-49C4-8695-8934FC0B47F0}" type="sibTrans" cxnId="{BD5DFA10-DF8E-41D1-8710-0F799B82C024}">
      <dgm:prSet/>
      <dgm:spPr/>
      <dgm:t>
        <a:bodyPr/>
        <a:lstStyle/>
        <a:p>
          <a:endParaRPr lang="en-US"/>
        </a:p>
      </dgm:t>
    </dgm:pt>
    <dgm:pt modelId="{10023CAA-26DD-455B-8711-62D27841536C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 b="0"/>
        </a:p>
      </dgm:t>
    </dgm:pt>
    <dgm:pt modelId="{05FA5CA7-B49C-4E0C-8152-B448D5C309AB}" type="parTrans" cxnId="{5D49E456-CF99-4A1C-B8FB-A83CF728ACB1}">
      <dgm:prSet/>
      <dgm:spPr/>
      <dgm:t>
        <a:bodyPr/>
        <a:lstStyle/>
        <a:p>
          <a:endParaRPr lang="en-US"/>
        </a:p>
      </dgm:t>
    </dgm:pt>
    <dgm:pt modelId="{887BF70D-D2AA-419C-8553-DE86E2BAA756}" type="sibTrans" cxnId="{5D49E456-CF99-4A1C-B8FB-A83CF728ACB1}">
      <dgm:prSet/>
      <dgm:spPr/>
      <dgm:t>
        <a:bodyPr/>
        <a:lstStyle/>
        <a:p>
          <a:endParaRPr lang="en-US"/>
        </a:p>
      </dgm:t>
    </dgm:pt>
    <dgm:pt modelId="{DD9577BA-19EB-48E2-BF2F-A47CF715D541}">
      <dgm:prSet/>
      <dgm:spPr/>
      <dgm:t>
        <a:bodyPr/>
        <a:lstStyle/>
        <a:p>
          <a:r>
            <a:rPr lang="bn-BD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18C7603-D884-4B7E-801D-98A2D296C078}" type="parTrans" cxnId="{7475EEAC-0100-445B-9352-4F7E95F17D1E}">
      <dgm:prSet/>
      <dgm:spPr/>
      <dgm:t>
        <a:bodyPr/>
        <a:lstStyle/>
        <a:p>
          <a:endParaRPr lang="en-US"/>
        </a:p>
      </dgm:t>
    </dgm:pt>
    <dgm:pt modelId="{7C7732A9-A11F-45BE-98B2-890542EB2857}" type="sibTrans" cxnId="{7475EEAC-0100-445B-9352-4F7E95F17D1E}">
      <dgm:prSet/>
      <dgm:spPr/>
      <dgm:t>
        <a:bodyPr/>
        <a:lstStyle/>
        <a:p>
          <a:endParaRPr lang="en-US"/>
        </a:p>
      </dgm:t>
    </dgm:pt>
    <dgm:pt modelId="{7A86F754-9F50-4A8E-9665-7E374B76F63F}" type="pres">
      <dgm:prSet presAssocID="{A11237EE-4B1E-4587-8EA4-04737BD6A7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0A64A-FD20-4CD4-8173-99E3DA4BA9F8}" type="pres">
      <dgm:prSet presAssocID="{3EBC7BE1-C4A5-4A53-B13D-574437D70EA1}" presName="composite" presStyleCnt="0"/>
      <dgm:spPr/>
    </dgm:pt>
    <dgm:pt modelId="{AEB0A9E1-82AA-4236-B765-EB21F8142E5C}" type="pres">
      <dgm:prSet presAssocID="{3EBC7BE1-C4A5-4A53-B13D-574437D70EA1}" presName="bentUpArrow1" presStyleLbl="alignImgPlace1" presStyleIdx="0" presStyleCnt="5"/>
      <dgm:spPr/>
    </dgm:pt>
    <dgm:pt modelId="{780D7C1E-B847-4054-9F1C-37979CD2F932}" type="pres">
      <dgm:prSet presAssocID="{3EBC7BE1-C4A5-4A53-B13D-574437D70EA1}" presName="ParentText" presStyleLbl="node1" presStyleIdx="0" presStyleCnt="6" custScaleX="127210" custScaleY="104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FA6FF-FBC7-4B08-B617-29D67ADFE81D}" type="pres">
      <dgm:prSet presAssocID="{3EBC7BE1-C4A5-4A53-B13D-574437D70EA1}" presName="ChildText" presStyleLbl="revTx" presStyleIdx="0" presStyleCnt="5" custScaleX="158843" custLinFactNeighborX="61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1A59-B0EA-4A3E-932C-AE8B8BA7F1D5}" type="pres">
      <dgm:prSet presAssocID="{B275181F-96C9-446B-B4D3-6CAC78C5F499}" presName="sibTrans" presStyleCnt="0"/>
      <dgm:spPr/>
    </dgm:pt>
    <dgm:pt modelId="{8DBD39EC-C1D7-476B-8F06-4F8720FA4FA5}" type="pres">
      <dgm:prSet presAssocID="{2E3A81B9-7755-4366-889D-4BB880FF7049}" presName="composite" presStyleCnt="0"/>
      <dgm:spPr/>
    </dgm:pt>
    <dgm:pt modelId="{0829D0ED-056E-4EA7-840E-835DE66F4675}" type="pres">
      <dgm:prSet presAssocID="{2E3A81B9-7755-4366-889D-4BB880FF7049}" presName="bentUpArrow1" presStyleLbl="alignImgPlace1" presStyleIdx="1" presStyleCnt="5"/>
      <dgm:spPr/>
    </dgm:pt>
    <dgm:pt modelId="{333029C5-14C5-4516-BB89-BD6B56804F9B}" type="pres">
      <dgm:prSet presAssocID="{2E3A81B9-7755-4366-889D-4BB880FF7049}" presName="ParentText" presStyleLbl="node1" presStyleIdx="1" presStyleCnt="6" custScaleX="126418" custScaleY="99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814-4329-40C3-A4D1-34FC994887AD}" type="pres">
      <dgm:prSet presAssocID="{2E3A81B9-7755-4366-889D-4BB880FF7049}" presName="ChildText" presStyleLbl="revTx" presStyleIdx="1" presStyleCnt="5" custScaleX="169713" custLinFactNeighborX="60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1E6F-3279-4CBF-837B-F4048F3A2CEA}" type="pres">
      <dgm:prSet presAssocID="{224C75B8-71B5-4649-BD00-394CF5DFFF28}" presName="sibTrans" presStyleCnt="0"/>
      <dgm:spPr/>
    </dgm:pt>
    <dgm:pt modelId="{A53099D1-C04A-49B6-ABB8-65E2723F24A8}" type="pres">
      <dgm:prSet presAssocID="{64EF3CE1-C60B-46C5-8D7F-50E7BA37EC73}" presName="composite" presStyleCnt="0"/>
      <dgm:spPr/>
    </dgm:pt>
    <dgm:pt modelId="{CF142716-BC61-48A0-8DB7-D85E5868066A}" type="pres">
      <dgm:prSet presAssocID="{64EF3CE1-C60B-46C5-8D7F-50E7BA37EC73}" presName="bentUpArrow1" presStyleLbl="alignImgPlace1" presStyleIdx="2" presStyleCnt="5"/>
      <dgm:spPr/>
    </dgm:pt>
    <dgm:pt modelId="{C47AB130-CA98-41F6-B41E-6ED947A73D2A}" type="pres">
      <dgm:prSet presAssocID="{64EF3CE1-C60B-46C5-8D7F-50E7BA37EC73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62C60-7E04-40D8-B2CD-35BA627F6B84}" type="pres">
      <dgm:prSet presAssocID="{64EF3CE1-C60B-46C5-8D7F-50E7BA37EC73}" presName="ChildText" presStyleLbl="revTx" presStyleIdx="2" presStyleCnt="5" custScaleX="153077" custLinFactNeighborX="32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0E8E-6B20-426A-B0CD-E1BB93F8506D}" type="pres">
      <dgm:prSet presAssocID="{34B497E3-A8F9-4ABB-B1CC-CE017BD81F7A}" presName="sibTrans" presStyleCnt="0"/>
      <dgm:spPr/>
    </dgm:pt>
    <dgm:pt modelId="{824355F0-7B79-40D4-A57B-806C3A318294}" type="pres">
      <dgm:prSet presAssocID="{B93BA867-F666-4D7F-AE84-7DA79D194C68}" presName="composite" presStyleCnt="0"/>
      <dgm:spPr/>
    </dgm:pt>
    <dgm:pt modelId="{909CA3E6-F1FE-4F2B-9B4A-C17630D899FD}" type="pres">
      <dgm:prSet presAssocID="{B93BA867-F666-4D7F-AE84-7DA79D194C68}" presName="bentUpArrow1" presStyleLbl="alignImgPlace1" presStyleIdx="3" presStyleCnt="5"/>
      <dgm:spPr/>
    </dgm:pt>
    <dgm:pt modelId="{447379BD-F7E8-465A-928C-778488D867F6}" type="pres">
      <dgm:prSet presAssocID="{B93BA867-F666-4D7F-AE84-7DA79D194C6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3D1B1-21D2-4027-B138-8D232A68443C}" type="pres">
      <dgm:prSet presAssocID="{B93BA867-F666-4D7F-AE84-7DA79D194C68}" presName="ChildText" presStyleLbl="revTx" presStyleIdx="3" presStyleCnt="5" custScaleX="148191" custLinFactNeighborX="28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90077-A7D4-4306-B537-A2B4AB52DF69}" type="pres">
      <dgm:prSet presAssocID="{4FB62E23-90CC-47E8-8842-C2F0ABF15214}" presName="sibTrans" presStyleCnt="0"/>
      <dgm:spPr/>
    </dgm:pt>
    <dgm:pt modelId="{93759A22-CC6B-4529-B7EA-D7427D72773D}" type="pres">
      <dgm:prSet presAssocID="{F516591A-7B81-4DA6-8B42-426433FFD5D6}" presName="composite" presStyleCnt="0"/>
      <dgm:spPr/>
    </dgm:pt>
    <dgm:pt modelId="{6868E905-4EB4-498D-8D06-2536C06748BF}" type="pres">
      <dgm:prSet presAssocID="{F516591A-7B81-4DA6-8B42-426433FFD5D6}" presName="bentUpArrow1" presStyleLbl="alignImgPlace1" presStyleIdx="4" presStyleCnt="5"/>
      <dgm:spPr/>
    </dgm:pt>
    <dgm:pt modelId="{58B1C45A-CFD8-41A5-88D1-D5866CB3EA18}" type="pres">
      <dgm:prSet presAssocID="{F516591A-7B81-4DA6-8B42-426433FFD5D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31EEF-149C-4A85-8D7D-A0C4D5F1FC88}" type="pres">
      <dgm:prSet presAssocID="{F516591A-7B81-4DA6-8B42-426433FFD5D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85670-F571-44A5-86A6-703F3CEED56F}" type="pres">
      <dgm:prSet presAssocID="{C64B2E56-AFF8-4ACC-A159-8230BBB4FC33}" presName="sibTrans" presStyleCnt="0"/>
      <dgm:spPr/>
    </dgm:pt>
    <dgm:pt modelId="{DD632EB2-FDCC-40BF-8381-665D404E0E6A}" type="pres">
      <dgm:prSet presAssocID="{DD9577BA-19EB-48E2-BF2F-A47CF715D541}" presName="composite" presStyleCnt="0"/>
      <dgm:spPr/>
    </dgm:pt>
    <dgm:pt modelId="{B95E7A1B-2118-40A3-A61F-FB9B51BCE4AB}" type="pres">
      <dgm:prSet presAssocID="{DD9577BA-19EB-48E2-BF2F-A47CF715D541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2C8BC-975E-4F75-98B7-D9E9613651BB}" type="presOf" srcId="{F516591A-7B81-4DA6-8B42-426433FFD5D6}" destId="{58B1C45A-CFD8-41A5-88D1-D5866CB3EA18}" srcOrd="0" destOrd="0" presId="urn:microsoft.com/office/officeart/2005/8/layout/StepDownProcess"/>
    <dgm:cxn modelId="{5D49E456-CF99-4A1C-B8FB-A83CF728ACB1}" srcId="{F516591A-7B81-4DA6-8B42-426433FFD5D6}" destId="{10023CAA-26DD-455B-8711-62D27841536C}" srcOrd="0" destOrd="0" parTransId="{05FA5CA7-B49C-4E0C-8152-B448D5C309AB}" sibTransId="{887BF70D-D2AA-419C-8553-DE86E2BAA756}"/>
    <dgm:cxn modelId="{61ADAE47-5FE8-4009-93D2-C84B35F48EB1}" srcId="{A11237EE-4B1E-4587-8EA4-04737BD6A72A}" destId="{B93BA867-F666-4D7F-AE84-7DA79D194C68}" srcOrd="3" destOrd="0" parTransId="{99072E29-5786-48EC-A87D-B7910A467082}" sibTransId="{4FB62E23-90CC-47E8-8842-C2F0ABF15214}"/>
    <dgm:cxn modelId="{1A083F9F-EF93-421D-9B1C-68016B825B0F}" srcId="{3EBC7BE1-C4A5-4A53-B13D-574437D70EA1}" destId="{86FC09A9-13D1-4054-BECE-171D29F2D4A5}" srcOrd="0" destOrd="0" parTransId="{38EB0D8D-6BC9-42E5-92FD-6FDDA84F5EF7}" sibTransId="{F3D7CA08-E014-4159-A764-E8192AB42002}"/>
    <dgm:cxn modelId="{76B8E5F9-987C-4347-B80D-1266272260BA}" srcId="{64EF3CE1-C60B-46C5-8D7F-50E7BA37EC73}" destId="{A8548603-29F1-43F3-9984-8CAACD9B5D13}" srcOrd="0" destOrd="0" parTransId="{031A4FAE-8F8C-484F-8572-CDF22D6C8328}" sibTransId="{BB29FA31-D51F-4E35-8F9E-6F867EB84943}"/>
    <dgm:cxn modelId="{7FCAFE82-3C25-4AD2-9042-C1DF8567F172}" type="presOf" srcId="{86FC09A9-13D1-4054-BECE-171D29F2D4A5}" destId="{3E1FA6FF-FBC7-4B08-B617-29D67ADFE81D}" srcOrd="0" destOrd="0" presId="urn:microsoft.com/office/officeart/2005/8/layout/StepDownProcess"/>
    <dgm:cxn modelId="{A36071BB-4FB2-42E2-8C79-BE0ED8C25E3F}" srcId="{A11237EE-4B1E-4587-8EA4-04737BD6A72A}" destId="{F516591A-7B81-4DA6-8B42-426433FFD5D6}" srcOrd="4" destOrd="0" parTransId="{6E87BCB6-EB9E-431D-8F65-916C3D0821F3}" sibTransId="{C64B2E56-AFF8-4ACC-A159-8230BBB4FC33}"/>
    <dgm:cxn modelId="{6A24486A-E8A0-4596-899F-30C11FDF7186}" type="presOf" srcId="{10023CAA-26DD-455B-8711-62D27841536C}" destId="{9FE31EEF-149C-4A85-8D7D-A0C4D5F1FC88}" srcOrd="0" destOrd="0" presId="urn:microsoft.com/office/officeart/2005/8/layout/StepDownProcess"/>
    <dgm:cxn modelId="{BA3CF9B6-21E0-4E22-A715-D146C9BFDEE9}" type="presOf" srcId="{3EBC7BE1-C4A5-4A53-B13D-574437D70EA1}" destId="{780D7C1E-B847-4054-9F1C-37979CD2F932}" srcOrd="0" destOrd="0" presId="urn:microsoft.com/office/officeart/2005/8/layout/StepDownProcess"/>
    <dgm:cxn modelId="{8A36907B-0B0E-43F7-9369-ACD3A88102B7}" type="presOf" srcId="{20CDFDF7-CF21-468F-8CCD-E19FCEE74891}" destId="{FCF5D814-4329-40C3-A4D1-34FC994887AD}" srcOrd="0" destOrd="0" presId="urn:microsoft.com/office/officeart/2005/8/layout/StepDownProcess"/>
    <dgm:cxn modelId="{7475EEAC-0100-445B-9352-4F7E95F17D1E}" srcId="{A11237EE-4B1E-4587-8EA4-04737BD6A72A}" destId="{DD9577BA-19EB-48E2-BF2F-A47CF715D541}" srcOrd="5" destOrd="0" parTransId="{218C7603-D884-4B7E-801D-98A2D296C078}" sibTransId="{7C7732A9-A11F-45BE-98B2-890542EB2857}"/>
    <dgm:cxn modelId="{11F22453-9B0E-46F8-A863-A7565BA55C7F}" type="presOf" srcId="{DD9577BA-19EB-48E2-BF2F-A47CF715D541}" destId="{B95E7A1B-2118-40A3-A61F-FB9B51BCE4AB}" srcOrd="0" destOrd="0" presId="urn:microsoft.com/office/officeart/2005/8/layout/StepDownProcess"/>
    <dgm:cxn modelId="{3EE7F908-5D40-4FF2-B08A-CE1F9F08F640}" srcId="{A11237EE-4B1E-4587-8EA4-04737BD6A72A}" destId="{3EBC7BE1-C4A5-4A53-B13D-574437D70EA1}" srcOrd="0" destOrd="0" parTransId="{8B60FE8B-D398-4A20-91D1-E189AA96B92A}" sibTransId="{B275181F-96C9-446B-B4D3-6CAC78C5F499}"/>
    <dgm:cxn modelId="{780975CE-DBC0-4E35-A0AB-358E711CA982}" type="presOf" srcId="{A11237EE-4B1E-4587-8EA4-04737BD6A72A}" destId="{7A86F754-9F50-4A8E-9665-7E374B76F63F}" srcOrd="0" destOrd="0" presId="urn:microsoft.com/office/officeart/2005/8/layout/StepDownProcess"/>
    <dgm:cxn modelId="{0771353B-5ED7-4029-8E00-5BBF2502C1AA}" srcId="{A11237EE-4B1E-4587-8EA4-04737BD6A72A}" destId="{2E3A81B9-7755-4366-889D-4BB880FF7049}" srcOrd="1" destOrd="0" parTransId="{8084F166-1E39-4161-9674-50F84FF3599F}" sibTransId="{224C75B8-71B5-4649-BD00-394CF5DFFF28}"/>
    <dgm:cxn modelId="{0AB130EF-D866-4DEB-B5D7-46506653E09D}" type="presOf" srcId="{5BCCE23E-8650-4D00-B14B-7D0D6FF61DB8}" destId="{2773D1B1-21D2-4027-B138-8D232A68443C}" srcOrd="0" destOrd="0" presId="urn:microsoft.com/office/officeart/2005/8/layout/StepDownProcess"/>
    <dgm:cxn modelId="{97DAFAAA-BF76-4EAE-B6EA-1C17B85E64EF}" type="presOf" srcId="{64EF3CE1-C60B-46C5-8D7F-50E7BA37EC73}" destId="{C47AB130-CA98-41F6-B41E-6ED947A73D2A}" srcOrd="0" destOrd="0" presId="urn:microsoft.com/office/officeart/2005/8/layout/StepDownProcess"/>
    <dgm:cxn modelId="{326D3225-E83B-4146-874A-9F76A433B827}" type="presOf" srcId="{2E3A81B9-7755-4366-889D-4BB880FF7049}" destId="{333029C5-14C5-4516-BB89-BD6B56804F9B}" srcOrd="0" destOrd="0" presId="urn:microsoft.com/office/officeart/2005/8/layout/StepDownProcess"/>
    <dgm:cxn modelId="{2D756278-5D4B-4577-99B7-E61EAD3DDE7A}" type="presOf" srcId="{B93BA867-F666-4D7F-AE84-7DA79D194C68}" destId="{447379BD-F7E8-465A-928C-778488D867F6}" srcOrd="0" destOrd="0" presId="urn:microsoft.com/office/officeart/2005/8/layout/StepDownProcess"/>
    <dgm:cxn modelId="{BD5DFA10-DF8E-41D1-8710-0F799B82C024}" srcId="{B93BA867-F666-4D7F-AE84-7DA79D194C68}" destId="{5BCCE23E-8650-4D00-B14B-7D0D6FF61DB8}" srcOrd="0" destOrd="0" parTransId="{0E7747A2-1B0E-4A41-B97B-C64A2E9CE0E6}" sibTransId="{40EC9F2C-540E-49C4-8695-8934FC0B47F0}"/>
    <dgm:cxn modelId="{EE728CBC-903C-46EF-976E-D80E4761FE4C}" srcId="{A11237EE-4B1E-4587-8EA4-04737BD6A72A}" destId="{64EF3CE1-C60B-46C5-8D7F-50E7BA37EC73}" srcOrd="2" destOrd="0" parTransId="{9A769AD2-8A56-42D9-AFD7-21A2A0B2DD29}" sibTransId="{34B497E3-A8F9-4ABB-B1CC-CE017BD81F7A}"/>
    <dgm:cxn modelId="{99E22B4A-78DE-4E24-8436-BE116C6546A5}" srcId="{2E3A81B9-7755-4366-889D-4BB880FF7049}" destId="{20CDFDF7-CF21-468F-8CCD-E19FCEE74891}" srcOrd="0" destOrd="0" parTransId="{DAC045E8-5994-459B-930D-F35C1607E8C0}" sibTransId="{7AB6F82F-4323-4F0E-B0C7-1EB741ACC75A}"/>
    <dgm:cxn modelId="{516FE23B-5186-4518-A99A-A9DCCBB0D5EB}" type="presOf" srcId="{A8548603-29F1-43F3-9984-8CAACD9B5D13}" destId="{20062C60-7E04-40D8-B2CD-35BA627F6B84}" srcOrd="0" destOrd="0" presId="urn:microsoft.com/office/officeart/2005/8/layout/StepDownProcess"/>
    <dgm:cxn modelId="{707A147D-8A2A-4FEF-BFB0-CB337689E728}" type="presParOf" srcId="{7A86F754-9F50-4A8E-9665-7E374B76F63F}" destId="{EEC0A64A-FD20-4CD4-8173-99E3DA4BA9F8}" srcOrd="0" destOrd="0" presId="urn:microsoft.com/office/officeart/2005/8/layout/StepDownProcess"/>
    <dgm:cxn modelId="{56C68A27-C97F-4B3E-9ED2-F2CB2411C1A7}" type="presParOf" srcId="{EEC0A64A-FD20-4CD4-8173-99E3DA4BA9F8}" destId="{AEB0A9E1-82AA-4236-B765-EB21F8142E5C}" srcOrd="0" destOrd="0" presId="urn:microsoft.com/office/officeart/2005/8/layout/StepDownProcess"/>
    <dgm:cxn modelId="{3D3DB357-3B6A-45D2-91B9-9C6079C9A5DA}" type="presParOf" srcId="{EEC0A64A-FD20-4CD4-8173-99E3DA4BA9F8}" destId="{780D7C1E-B847-4054-9F1C-37979CD2F932}" srcOrd="1" destOrd="0" presId="urn:microsoft.com/office/officeart/2005/8/layout/StepDownProcess"/>
    <dgm:cxn modelId="{EE86A2EC-90A6-4422-A0F6-B950B8620346}" type="presParOf" srcId="{EEC0A64A-FD20-4CD4-8173-99E3DA4BA9F8}" destId="{3E1FA6FF-FBC7-4B08-B617-29D67ADFE81D}" srcOrd="2" destOrd="0" presId="urn:microsoft.com/office/officeart/2005/8/layout/StepDownProcess"/>
    <dgm:cxn modelId="{D6BDC81B-2562-41B9-A8C8-39D2C31032AB}" type="presParOf" srcId="{7A86F754-9F50-4A8E-9665-7E374B76F63F}" destId="{76541A59-B0EA-4A3E-932C-AE8B8BA7F1D5}" srcOrd="1" destOrd="0" presId="urn:microsoft.com/office/officeart/2005/8/layout/StepDownProcess"/>
    <dgm:cxn modelId="{F849FF4F-2E78-4C6E-8099-5AA764935CF9}" type="presParOf" srcId="{7A86F754-9F50-4A8E-9665-7E374B76F63F}" destId="{8DBD39EC-C1D7-476B-8F06-4F8720FA4FA5}" srcOrd="2" destOrd="0" presId="urn:microsoft.com/office/officeart/2005/8/layout/StepDownProcess"/>
    <dgm:cxn modelId="{5FA575B8-FFE5-4B3B-AC60-18299C5E0F1F}" type="presParOf" srcId="{8DBD39EC-C1D7-476B-8F06-4F8720FA4FA5}" destId="{0829D0ED-056E-4EA7-840E-835DE66F4675}" srcOrd="0" destOrd="0" presId="urn:microsoft.com/office/officeart/2005/8/layout/StepDownProcess"/>
    <dgm:cxn modelId="{DD691D3F-B607-4090-BB12-31B563354EC6}" type="presParOf" srcId="{8DBD39EC-C1D7-476B-8F06-4F8720FA4FA5}" destId="{333029C5-14C5-4516-BB89-BD6B56804F9B}" srcOrd="1" destOrd="0" presId="urn:microsoft.com/office/officeart/2005/8/layout/StepDownProcess"/>
    <dgm:cxn modelId="{14306C64-D83E-49CA-8E2E-FF06A413CDDE}" type="presParOf" srcId="{8DBD39EC-C1D7-476B-8F06-4F8720FA4FA5}" destId="{FCF5D814-4329-40C3-A4D1-34FC994887AD}" srcOrd="2" destOrd="0" presId="urn:microsoft.com/office/officeart/2005/8/layout/StepDownProcess"/>
    <dgm:cxn modelId="{60F3BC4F-4318-4D10-A25D-FECCFA34CE5A}" type="presParOf" srcId="{7A86F754-9F50-4A8E-9665-7E374B76F63F}" destId="{3D2E1E6F-3279-4CBF-837B-F4048F3A2CEA}" srcOrd="3" destOrd="0" presId="urn:microsoft.com/office/officeart/2005/8/layout/StepDownProcess"/>
    <dgm:cxn modelId="{6FACFDE4-EFEC-428E-BA4C-1E91FB091DA4}" type="presParOf" srcId="{7A86F754-9F50-4A8E-9665-7E374B76F63F}" destId="{A53099D1-C04A-49B6-ABB8-65E2723F24A8}" srcOrd="4" destOrd="0" presId="urn:microsoft.com/office/officeart/2005/8/layout/StepDownProcess"/>
    <dgm:cxn modelId="{35EDA2FA-B9C9-4D4D-B298-005BC1AF03CF}" type="presParOf" srcId="{A53099D1-C04A-49B6-ABB8-65E2723F24A8}" destId="{CF142716-BC61-48A0-8DB7-D85E5868066A}" srcOrd="0" destOrd="0" presId="urn:microsoft.com/office/officeart/2005/8/layout/StepDownProcess"/>
    <dgm:cxn modelId="{17C40416-C51F-4959-8109-138C7FEBBAB4}" type="presParOf" srcId="{A53099D1-C04A-49B6-ABB8-65E2723F24A8}" destId="{C47AB130-CA98-41F6-B41E-6ED947A73D2A}" srcOrd="1" destOrd="0" presId="urn:microsoft.com/office/officeart/2005/8/layout/StepDownProcess"/>
    <dgm:cxn modelId="{04F5280B-0083-4530-AEAD-E6D1FF7C5595}" type="presParOf" srcId="{A53099D1-C04A-49B6-ABB8-65E2723F24A8}" destId="{20062C60-7E04-40D8-B2CD-35BA627F6B84}" srcOrd="2" destOrd="0" presId="urn:microsoft.com/office/officeart/2005/8/layout/StepDownProcess"/>
    <dgm:cxn modelId="{7FBF491B-57A1-44CD-85C9-85D38567A2CD}" type="presParOf" srcId="{7A86F754-9F50-4A8E-9665-7E374B76F63F}" destId="{D1F90E8E-6B20-426A-B0CD-E1BB93F8506D}" srcOrd="5" destOrd="0" presId="urn:microsoft.com/office/officeart/2005/8/layout/StepDownProcess"/>
    <dgm:cxn modelId="{79F16207-507F-4876-8B54-DC1F1D8C1044}" type="presParOf" srcId="{7A86F754-9F50-4A8E-9665-7E374B76F63F}" destId="{824355F0-7B79-40D4-A57B-806C3A318294}" srcOrd="6" destOrd="0" presId="urn:microsoft.com/office/officeart/2005/8/layout/StepDownProcess"/>
    <dgm:cxn modelId="{0C5E99A6-028B-43C4-A058-FA11BE3366C5}" type="presParOf" srcId="{824355F0-7B79-40D4-A57B-806C3A318294}" destId="{909CA3E6-F1FE-4F2B-9B4A-C17630D899FD}" srcOrd="0" destOrd="0" presId="urn:microsoft.com/office/officeart/2005/8/layout/StepDownProcess"/>
    <dgm:cxn modelId="{122DE92F-9842-4244-9842-B944B2614DF3}" type="presParOf" srcId="{824355F0-7B79-40D4-A57B-806C3A318294}" destId="{447379BD-F7E8-465A-928C-778488D867F6}" srcOrd="1" destOrd="0" presId="urn:microsoft.com/office/officeart/2005/8/layout/StepDownProcess"/>
    <dgm:cxn modelId="{80C9ED20-2E2E-4AA3-86EA-2EBD13124D02}" type="presParOf" srcId="{824355F0-7B79-40D4-A57B-806C3A318294}" destId="{2773D1B1-21D2-4027-B138-8D232A68443C}" srcOrd="2" destOrd="0" presId="urn:microsoft.com/office/officeart/2005/8/layout/StepDownProcess"/>
    <dgm:cxn modelId="{6AFB740D-D05C-4611-B273-C92FC5BF2630}" type="presParOf" srcId="{7A86F754-9F50-4A8E-9665-7E374B76F63F}" destId="{1CB90077-A7D4-4306-B537-A2B4AB52DF69}" srcOrd="7" destOrd="0" presId="urn:microsoft.com/office/officeart/2005/8/layout/StepDownProcess"/>
    <dgm:cxn modelId="{7264F03E-7020-453C-BDE4-076971831786}" type="presParOf" srcId="{7A86F754-9F50-4A8E-9665-7E374B76F63F}" destId="{93759A22-CC6B-4529-B7EA-D7427D72773D}" srcOrd="8" destOrd="0" presId="urn:microsoft.com/office/officeart/2005/8/layout/StepDownProcess"/>
    <dgm:cxn modelId="{92E1DEDC-54C3-4DEE-895D-95BA5B3DD61A}" type="presParOf" srcId="{93759A22-CC6B-4529-B7EA-D7427D72773D}" destId="{6868E905-4EB4-498D-8D06-2536C06748BF}" srcOrd="0" destOrd="0" presId="urn:microsoft.com/office/officeart/2005/8/layout/StepDownProcess"/>
    <dgm:cxn modelId="{BB812591-1373-47A7-9722-F99A07396D57}" type="presParOf" srcId="{93759A22-CC6B-4529-B7EA-D7427D72773D}" destId="{58B1C45A-CFD8-41A5-88D1-D5866CB3EA18}" srcOrd="1" destOrd="0" presId="urn:microsoft.com/office/officeart/2005/8/layout/StepDownProcess"/>
    <dgm:cxn modelId="{700C97B2-1590-4E17-A7CB-E072E5DBD806}" type="presParOf" srcId="{93759A22-CC6B-4529-B7EA-D7427D72773D}" destId="{9FE31EEF-149C-4A85-8D7D-A0C4D5F1FC88}" srcOrd="2" destOrd="0" presId="urn:microsoft.com/office/officeart/2005/8/layout/StepDownProcess"/>
    <dgm:cxn modelId="{0BFE5E60-36E2-468E-ABDF-6E33EA0A51B1}" type="presParOf" srcId="{7A86F754-9F50-4A8E-9665-7E374B76F63F}" destId="{B3B85670-F571-44A5-86A6-703F3CEED56F}" srcOrd="9" destOrd="0" presId="urn:microsoft.com/office/officeart/2005/8/layout/StepDownProcess"/>
    <dgm:cxn modelId="{12B5BA7F-846B-44C1-A962-4CEF9F220281}" type="presParOf" srcId="{7A86F754-9F50-4A8E-9665-7E374B76F63F}" destId="{DD632EB2-FDCC-40BF-8381-665D404E0E6A}" srcOrd="10" destOrd="0" presId="urn:microsoft.com/office/officeart/2005/8/layout/StepDownProcess"/>
    <dgm:cxn modelId="{FCB21659-7EEE-4343-9555-527AB9557F3D}" type="presParOf" srcId="{DD632EB2-FDCC-40BF-8381-665D404E0E6A}" destId="{B95E7A1B-2118-40A3-A61F-FB9B51BCE4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A9E1-82AA-4236-B765-EB21F8142E5C}">
      <dsp:nvSpPr>
        <dsp:cNvPr id="0" name=""/>
        <dsp:cNvSpPr/>
      </dsp:nvSpPr>
      <dsp:spPr>
        <a:xfrm rot="5400000">
          <a:off x="2514654" y="717867"/>
          <a:ext cx="603664" cy="687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7C1E-B847-4054-9F1C-37979CD2F932}">
      <dsp:nvSpPr>
        <dsp:cNvPr id="0" name=""/>
        <dsp:cNvSpPr/>
      </dsp:nvSpPr>
      <dsp:spPr>
        <a:xfrm>
          <a:off x="2216464" y="31447"/>
          <a:ext cx="1292727" cy="74580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52878" y="67861"/>
        <a:ext cx="1219899" cy="672981"/>
      </dsp:txXfrm>
    </dsp:sp>
    <dsp:sp modelId="{3E1FA6FF-FBC7-4B08-B617-29D67ADFE81D}">
      <dsp:nvSpPr>
        <dsp:cNvPr id="0" name=""/>
        <dsp:cNvSpPr/>
      </dsp:nvSpPr>
      <dsp:spPr>
        <a:xfrm>
          <a:off x="3606224" y="116534"/>
          <a:ext cx="1174005" cy="57491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>
        <a:off x="3606224" y="116534"/>
        <a:ext cx="1174005" cy="574918"/>
      </dsp:txXfrm>
    </dsp:sp>
    <dsp:sp modelId="{0829D0ED-056E-4EA7-840E-835DE66F4675}">
      <dsp:nvSpPr>
        <dsp:cNvPr id="0" name=""/>
        <dsp:cNvSpPr/>
      </dsp:nvSpPr>
      <dsp:spPr>
        <a:xfrm rot="5400000">
          <a:off x="3523921" y="1516542"/>
          <a:ext cx="603664" cy="687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029C5-14C5-4516-BB89-BD6B56804F9B}">
      <dsp:nvSpPr>
        <dsp:cNvPr id="0" name=""/>
        <dsp:cNvSpPr/>
      </dsp:nvSpPr>
      <dsp:spPr>
        <a:xfrm>
          <a:off x="3229755" y="847738"/>
          <a:ext cx="1284678" cy="71057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264449" y="882432"/>
        <a:ext cx="1215290" cy="641189"/>
      </dsp:txXfrm>
    </dsp:sp>
    <dsp:sp modelId="{FCF5D814-4329-40C3-A4D1-34FC994887AD}">
      <dsp:nvSpPr>
        <dsp:cNvPr id="0" name=""/>
        <dsp:cNvSpPr/>
      </dsp:nvSpPr>
      <dsp:spPr>
        <a:xfrm>
          <a:off x="4570709" y="915208"/>
          <a:ext cx="1254345" cy="57491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/>
        </a:p>
      </dsp:txBody>
      <dsp:txXfrm>
        <a:off x="4570709" y="915208"/>
        <a:ext cx="1254345" cy="574918"/>
      </dsp:txXfrm>
    </dsp:sp>
    <dsp:sp modelId="{CF142716-BC61-48A0-8DB7-D85E5868066A}">
      <dsp:nvSpPr>
        <dsp:cNvPr id="0" name=""/>
        <dsp:cNvSpPr/>
      </dsp:nvSpPr>
      <dsp:spPr>
        <a:xfrm rot="5400000">
          <a:off x="4402981" y="2315586"/>
          <a:ext cx="603664" cy="687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AB130-CA98-41F6-B41E-6ED947A73D2A}">
      <dsp:nvSpPr>
        <dsp:cNvPr id="0" name=""/>
        <dsp:cNvSpPr/>
      </dsp:nvSpPr>
      <dsp:spPr>
        <a:xfrm>
          <a:off x="4243046" y="1646412"/>
          <a:ext cx="1016215" cy="71131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277776" y="1681142"/>
        <a:ext cx="946755" cy="641857"/>
      </dsp:txXfrm>
    </dsp:sp>
    <dsp:sp modelId="{20062C60-7E04-40D8-B2CD-35BA627F6B84}">
      <dsp:nvSpPr>
        <dsp:cNvPr id="0" name=""/>
        <dsp:cNvSpPr/>
      </dsp:nvSpPr>
      <dsp:spPr>
        <a:xfrm>
          <a:off x="5304032" y="1714253"/>
          <a:ext cx="1131389" cy="574918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/>
        </a:p>
      </dsp:txBody>
      <dsp:txXfrm>
        <a:off x="5304032" y="1714253"/>
        <a:ext cx="1131389" cy="574918"/>
      </dsp:txXfrm>
    </dsp:sp>
    <dsp:sp modelId="{909CA3E6-F1FE-4F2B-9B4A-C17630D899FD}">
      <dsp:nvSpPr>
        <dsp:cNvPr id="0" name=""/>
        <dsp:cNvSpPr/>
      </dsp:nvSpPr>
      <dsp:spPr>
        <a:xfrm rot="5400000">
          <a:off x="5416272" y="3114631"/>
          <a:ext cx="603664" cy="687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79BD-F7E8-465A-928C-778488D867F6}">
      <dsp:nvSpPr>
        <dsp:cNvPr id="0" name=""/>
        <dsp:cNvSpPr/>
      </dsp:nvSpPr>
      <dsp:spPr>
        <a:xfrm>
          <a:off x="5256337" y="2445457"/>
          <a:ext cx="1016215" cy="71131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291067" y="2480187"/>
        <a:ext cx="946755" cy="641857"/>
      </dsp:txXfrm>
    </dsp:sp>
    <dsp:sp modelId="{2773D1B1-21D2-4027-B138-8D232A68443C}">
      <dsp:nvSpPr>
        <dsp:cNvPr id="0" name=""/>
        <dsp:cNvSpPr/>
      </dsp:nvSpPr>
      <dsp:spPr>
        <a:xfrm>
          <a:off x="6303983" y="2513297"/>
          <a:ext cx="1095276" cy="574918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/>
        </a:p>
      </dsp:txBody>
      <dsp:txXfrm>
        <a:off x="6303983" y="2513297"/>
        <a:ext cx="1095276" cy="574918"/>
      </dsp:txXfrm>
    </dsp:sp>
    <dsp:sp modelId="{6868E905-4EB4-498D-8D06-2536C06748BF}">
      <dsp:nvSpPr>
        <dsp:cNvPr id="0" name=""/>
        <dsp:cNvSpPr/>
      </dsp:nvSpPr>
      <dsp:spPr>
        <a:xfrm rot="5400000">
          <a:off x="6429563" y="3913675"/>
          <a:ext cx="603664" cy="6872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1C45A-CFD8-41A5-88D1-D5866CB3EA18}">
      <dsp:nvSpPr>
        <dsp:cNvPr id="0" name=""/>
        <dsp:cNvSpPr/>
      </dsp:nvSpPr>
      <dsp:spPr>
        <a:xfrm>
          <a:off x="6269629" y="3244501"/>
          <a:ext cx="1016215" cy="71131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304359" y="3279231"/>
        <a:ext cx="946755" cy="641857"/>
      </dsp:txXfrm>
    </dsp:sp>
    <dsp:sp modelId="{9FE31EEF-149C-4A85-8D7D-A0C4D5F1FC88}">
      <dsp:nvSpPr>
        <dsp:cNvPr id="0" name=""/>
        <dsp:cNvSpPr/>
      </dsp:nvSpPr>
      <dsp:spPr>
        <a:xfrm>
          <a:off x="7285844" y="3312342"/>
          <a:ext cx="739098" cy="574918"/>
        </a:xfrm>
        <a:prstGeom prst="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b="0" kern="1200"/>
        </a:p>
      </dsp:txBody>
      <dsp:txXfrm>
        <a:off x="7285844" y="3312342"/>
        <a:ext cx="739098" cy="574918"/>
      </dsp:txXfrm>
    </dsp:sp>
    <dsp:sp modelId="{B95E7A1B-2118-40A3-A61F-FB9B51BCE4AB}">
      <dsp:nvSpPr>
        <dsp:cNvPr id="0" name=""/>
        <dsp:cNvSpPr/>
      </dsp:nvSpPr>
      <dsp:spPr>
        <a:xfrm>
          <a:off x="7282920" y="4043546"/>
          <a:ext cx="1016215" cy="71131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000" kern="120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sz="10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317650" y="4078276"/>
        <a:ext cx="946755" cy="64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8594-1C31-45D4-ABE1-34EC0C07C89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32F6C-3C08-4DDB-9B29-A552DF96C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0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2F6C-3C08-4DDB-9B29-A552DF96CB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2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4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7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2BB4-551E-4754-A12E-B03D49C6CB2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EA2B-761B-4925-B2BD-74262099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pc="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সবাইকে </a:t>
            </a:r>
            <a:r>
              <a:rPr lang="bn-BD" spc="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dirty="0"/>
          </a:p>
        </p:txBody>
      </p:sp>
      <p:pic>
        <p:nvPicPr>
          <p:cNvPr id="3" name="Picture 2" descr="ফুলের ছবি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9934"/>
            <a:ext cx="10515599" cy="51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4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87514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মোডেম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8000" r="8000" b="18000"/>
          <a:stretch/>
        </p:blipFill>
        <p:spPr>
          <a:xfrm>
            <a:off x="2671323" y="1551333"/>
            <a:ext cx="6404437" cy="4098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3773" y="3289110"/>
            <a:ext cx="2292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বিভিন্ন ওয়েব সাইডে বিচরণ করা যায়।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9750" y="649069"/>
            <a:ext cx="26462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atellite_dish_transmit_md_w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752600"/>
            <a:ext cx="31051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atellite-tv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3810000" cy="2876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334000"/>
            <a:ext cx="7315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স্যটেলাইট ব্যবহার করে পৃথিবীর এক প্রান্ত থেকে অন্য প্রান্তে তথ্য পাঠা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1351224"/>
            <a:ext cx="6034138" cy="3579802"/>
            <a:chOff x="1214881" y="914400"/>
            <a:chExt cx="5900393" cy="5029200"/>
          </a:xfrm>
        </p:grpSpPr>
        <p:pic>
          <p:nvPicPr>
            <p:cNvPr id="3" name="Picture 2" descr="satalit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881" y="914400"/>
              <a:ext cx="5900393" cy="5029200"/>
            </a:xfrm>
            <a:prstGeom prst="rect">
              <a:avLst/>
            </a:prstGeom>
          </p:spPr>
        </p:pic>
        <p:pic>
          <p:nvPicPr>
            <p:cNvPr id="4" name="Picture 3" descr="120px-Horn_loudspeaker_anim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931642">
              <a:off x="1716761" y="2003509"/>
              <a:ext cx="2478445" cy="836143"/>
            </a:xfrm>
            <a:prstGeom prst="rect">
              <a:avLst/>
            </a:prstGeom>
          </p:spPr>
        </p:pic>
        <p:pic>
          <p:nvPicPr>
            <p:cNvPr id="5" name="Picture 4" descr="120px-Horn_loudspeaker_anim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366613">
              <a:off x="3987296" y="2354017"/>
              <a:ext cx="2834296" cy="83614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40682" y="5295809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টেলাইট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লটি 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অন্য দিকে পাঠিয়ে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7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915" y="1502642"/>
            <a:ext cx="4051685" cy="3540847"/>
          </a:xfrm>
          <a:prstGeom prst="rect">
            <a:avLst/>
          </a:prstGeom>
        </p:spPr>
      </p:pic>
      <p:pic>
        <p:nvPicPr>
          <p:cNvPr id="3" name="Picture 2" descr="pb_1fjo1380097828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0683" y="1524000"/>
            <a:ext cx="4609077" cy="4284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" y="5576887"/>
            <a:ext cx="36118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সংকেতের মাধ্যমে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5562600"/>
            <a:ext cx="4724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তারবিহীন ওয়্যারলেস সংকেতের মাধ্যমে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6440" y="3244334"/>
            <a:ext cx="786384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ল্যান্ডফো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কিভাবে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সংযোগ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স্থাপিত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713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মোডেমের কাজ কী?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স্যাটেলাইট কী?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আপটিক্যাল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ফাইবার কাকে বলে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215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করে কীভাবে এক কম্পিউটার থেকে অন্য কম্পিউটারে তথ্য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পাথাবে ব্যাখ্যা কর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4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bn-BD" sz="3600" b="1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শাহানাজ বেগম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শিক্ষক(কম্পিউটার 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n-BD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হাজী হেলাল বালিকা উচ্চ বিদ্যালয়।                                           	     তারাকান্দা,ময়মনসিংহ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অধ্যায় : দ্বিতীয়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smtClean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: ৫০ মিনিট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 rot="10800000" flipV="1">
            <a:off x="1523998" y="1782289"/>
            <a:ext cx="9144001" cy="1311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আমরা কম্পিউটারের কিছু যন্ত্রপাতির সাথে পরিচিত হ</a:t>
            </a:r>
            <a:r>
              <a:rPr lang="en-US" sz="4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ই। </a:t>
            </a:r>
            <a:endParaRPr lang="en-US" sz="4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99" y="3602038"/>
            <a:ext cx="2638568" cy="1655762"/>
          </a:xfrm>
          <a:prstGeom prst="rect">
            <a:avLst/>
          </a:prstGeom>
        </p:spPr>
      </p:pic>
      <p:pic>
        <p:nvPicPr>
          <p:cNvPr id="7" name="Picture 6" descr="telephone.jpg"/>
          <p:cNvPicPr>
            <a:picLocks noChangeAspect="1"/>
          </p:cNvPicPr>
          <p:nvPr/>
        </p:nvPicPr>
        <p:blipFill rotWithShape="1">
          <a:blip r:embed="rId3" cstate="print"/>
          <a:srcRect l="9532" t="7049" r="10182" b="6608"/>
          <a:stretch/>
        </p:blipFill>
        <p:spPr>
          <a:xfrm>
            <a:off x="4885899" y="3439236"/>
            <a:ext cx="4107976" cy="19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9" y="2963839"/>
            <a:ext cx="112184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ICT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যন্ত্রপাতি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3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                         </a:t>
            </a:r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bn-BD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5330"/>
            <a:ext cx="12192000" cy="73558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54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5400" dirty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5400" dirty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5400" dirty="0">
                <a:latin typeface="NikoshBAN" pitchFamily="2" charset="0"/>
                <a:cs typeface="NikoshBAN" pitchFamily="2" charset="0"/>
                <a:sym typeface="Wingdings"/>
              </a:rPr>
              <a:t>….</a:t>
            </a:r>
          </a:p>
          <a:p>
            <a:pPr lvl="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5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5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ল্যান্ডফোন ও মোবাইল ফোনের ব্যবহারগত পার্থক্য বর্ণনা করতে </a:t>
            </a:r>
            <a:r>
              <a:rPr lang="en-US" sz="5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lang="bn-BD" sz="5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5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54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54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54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মোডেমের কাজ ব্যাখ্যা করতে পারবে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;</a:t>
            </a:r>
            <a:endParaRPr lang="bn-BD" sz="5400" spc="-1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5400" dirty="0"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54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স্যাটেলাইটের 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তথ্য আদান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প্রক্রিয়া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54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54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5400" dirty="0"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bn-BD" sz="54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5400" dirty="0">
                <a:latin typeface="NikoshBAN" pitchFamily="2" charset="0"/>
                <a:cs typeface="NikoshBAN" pitchFamily="2" charset="0"/>
                <a:sym typeface="Wingdings"/>
              </a:rPr>
              <a:t> অ</a:t>
            </a:r>
            <a:r>
              <a:rPr lang="bn-BD" sz="5400" dirty="0">
                <a:latin typeface="NikoshBAN" pitchFamily="2" charset="0"/>
                <a:cs typeface="NikoshBAN" pitchFamily="2" charset="0"/>
                <a:sym typeface="Wingdings"/>
              </a:rPr>
              <a:t>পটিক্যাল ফাইবারের ব্যবহার প্রক্রিয়া ব্যাখ্যা করতে পারবে।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9527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1" y="1003629"/>
            <a:ext cx="4073490" cy="4417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26" y="938667"/>
            <a:ext cx="4290711" cy="4547733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4170" y="5486400"/>
            <a:ext cx="40734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7315200" y="5710019"/>
            <a:ext cx="2415654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8" y="1087456"/>
            <a:ext cx="4867323" cy="324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1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232" y="259306"/>
            <a:ext cx="391690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231" y="1064525"/>
            <a:ext cx="45447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ল্যান্ডফোন ও মোবাইল ফোনের পার্থক্যগুলি লিখ।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831671"/>
            <a:ext cx="12192000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ল্যান্ডফোন           মোবাইল ফোন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তারের সাথে সংযোগ থাকে।         ১। তারের সাথে সংযোগ থাকে না।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এটি একটা নির্দিষ্ট রুমে থাকে।       ২। এটি সব সময় কাছে রাখা যায়।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এটি শুধু কথা বলার কাজে ব্যবহৃত ৩। এটি বিভিন্ন কাজে ব্যবহৃত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হয়।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5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9908" y="3070077"/>
            <a:ext cx="3724372" cy="7178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3184441"/>
              </p:ext>
            </p:extLst>
          </p:nvPr>
        </p:nvGraphicFramePr>
        <p:xfrm>
          <a:off x="838200" y="1690688"/>
          <a:ext cx="10515600" cy="478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ফো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281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                সবাইকে শুভেচ্ছা</vt:lpstr>
      <vt:lpstr>                            পরিচিতি</vt:lpstr>
      <vt:lpstr>এসো আমরা কম্পিউটারের কিছু যন্ত্রপাতির সাথে পরিচিত হই। </vt:lpstr>
      <vt:lpstr>PowerPoint Presentation</vt:lpstr>
      <vt:lpstr>                            শিখনফল</vt:lpstr>
      <vt:lpstr>PowerPoint Presentation</vt:lpstr>
      <vt:lpstr>PowerPoint Presentation</vt:lpstr>
      <vt:lpstr>PowerPoint Presentation</vt:lpstr>
      <vt:lpstr>স্মার্ট ফোনের ব্যবহার..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কম্পিউটার ব্যবহার করে কীভাবে এক কম্পিউটার থেকে অন্য কম্পিউটারে তথ্য পাথাবে ব্যাখ্যা কর 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এসো আমরা কম্পিউটারের কিছু যন্ত্রপাতির সাথে পরিচিত হই। </dc:title>
  <dc:creator>Lotus Computer</dc:creator>
  <cp:lastModifiedBy>Lotus Computer</cp:lastModifiedBy>
  <cp:revision>12</cp:revision>
  <dcterms:created xsi:type="dcterms:W3CDTF">2020-07-14T05:56:01Z</dcterms:created>
  <dcterms:modified xsi:type="dcterms:W3CDTF">2020-07-14T07:00:05Z</dcterms:modified>
</cp:coreProperties>
</file>