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62ABD-1981-459A-98FD-A06586AF2072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3E6A-6466-4D70-A2AA-C2F299F13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7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3E6A-6466-4D70-A2AA-C2F299F137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4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3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4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5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1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8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8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7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2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3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1">
                <a:lumMod val="20000"/>
                <a:lumOff val="80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63FC9-9626-44EA-8F60-09F757E96188}" type="datetimeFigureOut">
              <a:rPr lang="en-US" smtClean="0"/>
              <a:t>14-Jul-20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3927D-677A-4CC3-BEB4-2B63C4FBF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4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llabhaldar10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61988" y="371475"/>
            <a:ext cx="11249026" cy="7143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6" y="1473050"/>
            <a:ext cx="5324476" cy="30195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1" y="1473051"/>
            <a:ext cx="5599961" cy="3019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76236" y="5051286"/>
            <a:ext cx="4543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গেমস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6588" y="5051286"/>
            <a:ext cx="4743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গেমস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71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97626"/>
            <a:ext cx="11653851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781" y="1042987"/>
            <a:ext cx="5166445" cy="32086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33375" y="4495702"/>
            <a:ext cx="4470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সন্তানের সাথে সময় দেওয়া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76013" y="4402601"/>
            <a:ext cx="4255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 খেলা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8" y="5000625"/>
            <a:ext cx="11858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022935"/>
            <a:ext cx="4503168" cy="32286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28588" y="5354568"/>
            <a:ext cx="11653851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 মা বাবাকেই উচিত তাদের সন্তানকে সময় দেওয়া,তাদের সাথে খেলা ধূলা করা,আড্ডা দেওয়া । শিশুদেরকে মুক্ত পরিবেশে খেলাধূলায় জড়িত রাখা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37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97626"/>
            <a:ext cx="1165385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4" y="1033461"/>
            <a:ext cx="5523642" cy="2642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438" y="1033463"/>
            <a:ext cx="3914788" cy="26424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33374" y="3903893"/>
            <a:ext cx="5523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ভ্রমনের স্থান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1050" y="4000497"/>
            <a:ext cx="3471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বই পড়া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374" y="4808399"/>
            <a:ext cx="1165385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অভিভাবকদের উচিত তাদের সন্তানদের ভ্রমণ এবং বই পড়ার ব্যবস্থা করা, তাতে শিশুরা প্রযুক্তির দিকে আর এত আসক্তি হবে না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8" y="2122488"/>
            <a:ext cx="11944350" cy="23876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মত ছেলে মেয়েরা কিভাবে প্রযুক্তির আসক্তি থেকে মুক্তি পাবে, পাচঁটি বাক্য তৈরি কর 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5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97626"/>
            <a:ext cx="11653851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4" y="1071563"/>
            <a:ext cx="5383325" cy="30146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50" y="1052167"/>
            <a:ext cx="5300676" cy="30340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57212" y="4352276"/>
            <a:ext cx="505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বিনোদন করা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9475" y="4352276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ভাল গান শোনা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374" y="5272088"/>
            <a:ext cx="1165385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কিশোর/কিশোরীদের অভিভাবকগন সাথে নিয়ে রুচিশীল বিনোদন করবে,গান শোনবে, গল্প করবে ইত্যাদি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25" y="385763"/>
            <a:ext cx="5229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3" y="1457325"/>
            <a:ext cx="11930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কোন বিষয়কে যদি আমরা বেশী গুরত্ব দেই তাকে কি বলে?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165211"/>
            <a:ext cx="4400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উত্তরঃ- আসক্তি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3" y="3043238"/>
            <a:ext cx="11815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সুষ্ঠ মানসিকতা তৈরির জন্য তোমাকে কোন বিষয়ের প্রতি বেশী প্রাধান্য দিতে হবে?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643438"/>
            <a:ext cx="4557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উত্তরঃ- পারিবারিক বন্ধন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65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4672013"/>
            <a:ext cx="11544299" cy="1995755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বাড়ির কাজ </a:t>
            </a:r>
            <a:b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আসক্তি থেকে কিশোর কিশোরীদের মুক্ত করতে হলে তুমি এবং সমাজ কি ভূমিকা নেওয়া প্রয়োজন বলে তুমি মনে কর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697" y="116689"/>
            <a:ext cx="6330143" cy="4212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8899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5912" y="2671762"/>
            <a:ext cx="8486775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0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3549" y="297574"/>
            <a:ext cx="398867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71" y="297574"/>
            <a:ext cx="1813034" cy="2266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28586" y="2967531"/>
            <a:ext cx="6229351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নামঃ- পল্লব হালদার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আইসিটি )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ফান্দাউক পন্ডিতরাম উচ্চ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বিদ্যালয়,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নাসিরনগর,ব্রাহ্মণবাড়িয়া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ইমেইলঃ- </a:t>
            </a:r>
            <a:r>
              <a:rPr lang="en-US" sz="2800" dirty="0" smtClean="0">
                <a:latin typeface="Arial Narrow" panose="020B0606020202030204" pitchFamily="34" charset="0"/>
                <a:cs typeface="NikoshBAN" panose="02000000000000000000" pitchFamily="2" charset="0"/>
                <a:hlinkClick r:id="rId3"/>
              </a:rPr>
              <a:t>pallabhaldar10@gmail.com</a:t>
            </a:r>
            <a:r>
              <a:rPr lang="en-US" sz="2800" dirty="0" smtClean="0">
                <a:latin typeface="Arial Narrow" panose="020B0606020202030204" pitchFamily="34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2238" y="2967531"/>
            <a:ext cx="5317166" cy="34470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৫ম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14-07-2020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40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398" y="297574"/>
            <a:ext cx="2005478" cy="2333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2315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97626"/>
            <a:ext cx="1165385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269" y="1114424"/>
            <a:ext cx="4983958" cy="28003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114425"/>
            <a:ext cx="5504148" cy="27520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14350" y="4161124"/>
            <a:ext cx="445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 আসক্তি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6614" y="4046760"/>
            <a:ext cx="47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যোগাযোগে আসক্তি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380" y="4902361"/>
            <a:ext cx="11553839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আজকাল অল্প বয়সী ছেলে মেয়ে ইন্টারনেট অপব্যবহার শুরু করেছে, যা তাদের শারীরিক মানসিক, সামাজিক সকল ক্ষেত্রে কু-প্রভাব ফেলছে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9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1" y="2886075"/>
            <a:ext cx="1165860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আজকের পাঠ 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আসক্তি থেকে মুক্ত থাকার উপায়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7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" y="2200275"/>
            <a:ext cx="11944350" cy="2767013"/>
          </a:xfr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শিখনফল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 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আসক্তি কি বলতে পারবে;</a:t>
            </a:r>
            <a:b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আসক্তি থেকে মুক্তি পাবার উপায় বের করতে পারবে 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9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97626"/>
            <a:ext cx="1165385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071562"/>
            <a:ext cx="5207670" cy="30289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761" y="957262"/>
            <a:ext cx="4723465" cy="31432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33375" y="4366563"/>
            <a:ext cx="5095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ইন্টারনেটে আসক্তি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15225" y="4366563"/>
            <a:ext cx="4371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প্রযুক্তিতে আসক্তি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3" y="5340499"/>
            <a:ext cx="11772913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বিষয়ের প্রতি অতিরিক্ত আকাংখ্যাই হল আসক্তি । আসক্তি যে কোন ব্যক্তিকে খারাপের দিকে টেনে নিতে পারে এর শেষ পরিণাম মৃত্যু হতে পারে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2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565" y="1019173"/>
            <a:ext cx="5615661" cy="29527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019173"/>
            <a:ext cx="5255194" cy="29527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33375" y="97626"/>
            <a:ext cx="11653851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375" y="4286250"/>
            <a:ext cx="5053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 আসক্তি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2238" y="4286248"/>
            <a:ext cx="5229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 আসক্তি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375" y="5068819"/>
            <a:ext cx="11653851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কাজ বন্ধ করে শুধু প্রযুক্তি নিয়ে সময় ব্যয় করাই হল আসক্তি, এর ফলে পরিবারে নেমে আসে অশান্তি,দুঃখ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5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2" y="2157412"/>
            <a:ext cx="11572875" cy="3109913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আজকাল ছেলে/ মেয়ে মা বাবার মোবাইল অথবা কম্পিউটার ব্যবহার করে এর পাচঁটি কারন উল্লেখ কর ।   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07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97626"/>
            <a:ext cx="11653851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071562"/>
            <a:ext cx="5026922" cy="26431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13" y="1071562"/>
            <a:ext cx="4405313" cy="26431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33375" y="3980800"/>
            <a:ext cx="502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 খেলা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29538" y="3829050"/>
            <a:ext cx="4462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 খেলা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8" y="4688686"/>
            <a:ext cx="11801488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ছেলে/ মেয়েদের কে বাসায় প্রযুক্তির সাথে বেশী সময় যুক্ত না রেখে, মুক্ত মাঠে খেলাধুলার ব্যবস্থা করতে হবে ,এতে তাদের শারীরিক ও মানসিক উভয়ই সুস্থ থাকবে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2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310</Words>
  <Application>Microsoft Office PowerPoint</Application>
  <PresentationFormat>Widescreen</PresentationFormat>
  <Paragraphs>56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                             শিখনফল  এই পাঠ শেষে শিক্ষার্থীরা.........  ১। আসক্তি কি বলতে পারবে; ২। আসক্তি থেকে মুক্তি পাবার উপায় বের করতে পারবে ।  </vt:lpstr>
      <vt:lpstr>PowerPoint Presentation</vt:lpstr>
      <vt:lpstr>PowerPoint Presentation</vt:lpstr>
      <vt:lpstr>                           একক কাজ আজকাল ছেলে/ মেয়ে মা বাবার মোবাইল অথবা কম্পিউটার ব্যবহার করে এর পাচঁটি কারন উল্লেখ কর ।    </vt:lpstr>
      <vt:lpstr>PowerPoint Presentation</vt:lpstr>
      <vt:lpstr>PowerPoint Presentation</vt:lpstr>
      <vt:lpstr>PowerPoint Presentation</vt:lpstr>
      <vt:lpstr>                       জোড়ায় কাজ  তোমাদের মত ছেলে মেয়েরা কিভাবে প্রযুক্তির আসক্তি থেকে মুক্তি পাবে, পাচঁটি বাক্য তৈরি কর ।  </vt:lpstr>
      <vt:lpstr>PowerPoint Presentation</vt:lpstr>
      <vt:lpstr>PowerPoint Presentation</vt:lpstr>
      <vt:lpstr>                                  বাড়ির কাজ  আসক্তি থেকে কিশোর কিশোরীদের মুক্ত করতে হলে তুমি এবং সমাজ কি ভূমিকা নেওয়া প্রয়োজন বলে তুমি মনে কর ।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</dc:creator>
  <cp:lastModifiedBy>PALLAB</cp:lastModifiedBy>
  <cp:revision>56</cp:revision>
  <dcterms:created xsi:type="dcterms:W3CDTF">2020-07-10T15:25:17Z</dcterms:created>
  <dcterms:modified xsi:type="dcterms:W3CDTF">2020-07-14T16:57:50Z</dcterms:modified>
</cp:coreProperties>
</file>