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71" r:id="rId9"/>
    <p:sldId id="266" r:id="rId10"/>
    <p:sldId id="267" r:id="rId11"/>
    <p:sldId id="261" r:id="rId12"/>
    <p:sldId id="269" r:id="rId13"/>
    <p:sldId id="270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8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609599"/>
            <a:ext cx="647700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5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25000" y="42161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52600"/>
            <a:ext cx="5943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61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9" y="-7374"/>
            <a:ext cx="5698331" cy="33601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107" y="3505200"/>
            <a:ext cx="5433022" cy="27432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2133600" y="1828800"/>
            <a:ext cx="990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672713"/>
            <a:ext cx="15240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124200" y="4419600"/>
            <a:ext cx="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510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599"/>
            <a:ext cx="7848600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037" y="3342144"/>
            <a:ext cx="4610100" cy="26776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রহমান ৫০০ টাকা বেতনে একজন কর্মচারি নিয়োগ করেন।</a:t>
            </a:r>
          </a:p>
          <a:p>
            <a:pPr marL="457200" indent="-457200">
              <a:buFont typeface="+mj-lt"/>
              <a:buAutoNum type="arabicPeriod"/>
            </a:pP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পণ্য ক্রয় ৫০০০০ টাকা।</a:t>
            </a:r>
          </a:p>
          <a:p>
            <a:pPr marL="457200" indent="-457200">
              <a:buFont typeface="+mj-lt"/>
              <a:buAutoNum type="arabicPeriod"/>
            </a:pP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নগদে পাওয়া গেল ৫০০ টাকা।</a:t>
            </a:r>
          </a:p>
          <a:p>
            <a:pPr marL="457200" indent="-457200">
              <a:buFont typeface="+mj-lt"/>
              <a:buAutoNum type="arabicPeriod"/>
            </a:pP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ফরমায়েশ পাওয়া গেল ৩০০০ টাকা।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4413" y="6019800"/>
            <a:ext cx="4953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কোনটি লেনদেন কোনটি লেনদেন নয় তা লিখ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4624192"/>
            <a:ext cx="40386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লেনদেন এর বৈশিষ্ঠ্যগুলো লিখ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133600"/>
            <a:ext cx="4289937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কাজ-১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8586" y="2133600"/>
            <a:ext cx="3920613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কাজ-২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87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53440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981200"/>
            <a:ext cx="8382000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ঘটনা কী?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লেনদেন কী? 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হিসাব সমীকরণটি লিখ।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3550860"/>
            <a:ext cx="8610600" cy="15696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ঊর্মি নগদ ১০০০০০ টাকা নিয়ে কারবার শুরু করেন।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আসবাবপত্র ক্রয় করেন ৫০০০০ টাকা।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তিনি একজন কর্মচারি নিয়োগের সিদ্ধান্ত নিলেন।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5334000"/>
            <a:ext cx="617220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ক) কোনটি লেনদেন নয় তা লিখ।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75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7559" y="609600"/>
            <a:ext cx="69342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45445"/>
            <a:ext cx="7391400" cy="403187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সোহেল এর কতিপয় লেনদেন নিম্নরুপঃ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সোহেল ৫০০০০ টাকা নিয়ে কারবার শুরু করেন।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তিনি ১৫০০০ টাকার পণ্য ক্রয় করেন।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তিনি একজন কর্মচারি নিয়োগের সিদ্ধান্ত নিলেন।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আসবাবপত্র ক্রয় করেন ৫০০০০ টাকা।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পণ্য বিক্রয় করেন ৩০০০০ টাকা।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দোকান ভাড়া পরিশোধ ৫০০০ টাকা।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পণ্যের ফরমায়েশ পাওয়া গেল।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019800"/>
            <a:ext cx="86868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কোনগুলো লেনদেন নয় তা লিখ।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লেনদেনসমূহ কারণসহ ব্যাখ্যা কর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80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814"/>
            <a:ext cx="8839200" cy="66697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941519">
            <a:off x="1981200" y="2209800"/>
            <a:ext cx="5638800" cy="2646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762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00600" y="2219742"/>
            <a:ext cx="3810000" cy="2123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হিসাববিজ্ঞান</a:t>
            </a:r>
          </a:p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নবম শ্রেণি</a:t>
            </a:r>
          </a:p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সময়ঃ৫০মিনিট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172831"/>
            <a:ext cx="4191000" cy="22467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উত্তম কুমার হালদার </a:t>
            </a:r>
          </a:p>
          <a:p>
            <a:pPr lvl="0" algn="ctr"/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শিক্ষক,</a:t>
            </a:r>
          </a:p>
          <a:p>
            <a:pPr lvl="0" algn="ctr"/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বুড়িরডাংগা মাধ্যমিক বিদ্যালয়, </a:t>
            </a:r>
          </a:p>
          <a:p>
            <a:pPr lvl="0" algn="ctr"/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মোংলা,বাগেরহাট। </a:t>
            </a:r>
          </a:p>
          <a:p>
            <a:pPr lvl="0" algn="ctr"/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আলাপন-০১</a:t>
            </a: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১১-১৬২৬৩৮ </a:t>
            </a: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ই-মেইলঃ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uttamhalder83@gmail.com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90800" y="914400"/>
            <a:ext cx="38862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820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1"/>
            <a:ext cx="85344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0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199" y="1523999"/>
            <a:ext cx="7696201" cy="35394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লেনদেন ও ঘটনা,লেনদেন এর বৈশিষ্ট্য,লেনদেন চিহ্নিতকরন</a:t>
            </a:r>
          </a:p>
          <a:p>
            <a:pPr algn="ctr"/>
            <a:endParaRPr lang="bn-BD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অধ্যায়ঃদ্বিতীয়</a:t>
            </a:r>
          </a:p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পৃষ্ঠাঃ৮-১১</a:t>
            </a:r>
          </a:p>
          <a:p>
            <a:pPr algn="ctr"/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375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5800"/>
            <a:ext cx="8077200" cy="3385542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পাঠ শেষে শিক্ষাথীরা..................।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লেনদেন কি তা বলতে পারবে।</a:t>
            </a:r>
          </a:p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    লেনদেন এর বৈশিষ্ট্য বলতে পারবে।</a:t>
            </a:r>
          </a:p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     লেনদেন কিনা তা চিহ্নিত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261515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21948" cy="5350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867400"/>
            <a:ext cx="8669548" cy="10156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725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8763000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486400"/>
            <a:ext cx="8153400" cy="1200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ঘটনা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570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1"/>
            <a:ext cx="8839200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486400"/>
            <a:ext cx="88392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আর্থিক অবস্থার পরিবর্তন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35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4581"/>
            <a:ext cx="3810000" cy="2295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2627158"/>
            <a:ext cx="3910781" cy="2402042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3276600" y="1172343"/>
            <a:ext cx="1752600" cy="504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1172343"/>
            <a:ext cx="2819400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দ্বৈত স্বত্বা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124200" y="3505200"/>
            <a:ext cx="19050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3505200"/>
            <a:ext cx="2667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দৃশ্যমানতা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176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350</TotalTime>
  <Words>212</Words>
  <Application>Microsoft Office PowerPoint</Application>
  <PresentationFormat>On-screen Show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DOEL</cp:lastModifiedBy>
  <cp:revision>57</cp:revision>
  <dcterms:created xsi:type="dcterms:W3CDTF">2006-08-16T00:00:00Z</dcterms:created>
  <dcterms:modified xsi:type="dcterms:W3CDTF">2020-07-14T16:38:59Z</dcterms:modified>
</cp:coreProperties>
</file>