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7" r:id="rId2"/>
    <p:sldId id="285" r:id="rId3"/>
    <p:sldId id="301" r:id="rId4"/>
    <p:sldId id="261" r:id="rId5"/>
    <p:sldId id="262" r:id="rId6"/>
    <p:sldId id="290" r:id="rId7"/>
    <p:sldId id="291" r:id="rId8"/>
    <p:sldId id="288" r:id="rId9"/>
    <p:sldId id="292" r:id="rId10"/>
    <p:sldId id="293" r:id="rId11"/>
    <p:sldId id="299" r:id="rId12"/>
    <p:sldId id="296" r:id="rId13"/>
    <p:sldId id="298" r:id="rId14"/>
    <p:sldId id="302" r:id="rId15"/>
    <p:sldId id="303" r:id="rId16"/>
    <p:sldId id="304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1E35E2"/>
    <a:srgbClr val="0000CC"/>
    <a:srgbClr val="5A0614"/>
    <a:srgbClr val="5A0806"/>
    <a:srgbClr val="00CC00"/>
    <a:srgbClr val="660066"/>
    <a:srgbClr val="D846D1"/>
    <a:srgbClr val="12510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74" autoAdjust="0"/>
    <p:restoredTop sz="93663" autoAdjust="0"/>
  </p:normalViewPr>
  <p:slideViewPr>
    <p:cSldViewPr snapToGrid="0">
      <p:cViewPr>
        <p:scale>
          <a:sx n="64" d="100"/>
          <a:sy n="64" d="100"/>
        </p:scale>
        <p:origin x="-888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53A250-BA69-48A5-96DB-9153952846B1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ED3204-E160-4C2D-B3ED-FCFE8BE50FB4}">
      <dgm:prSet phldrT="[Text]" custT="1"/>
      <dgm:spPr/>
      <dgm:t>
        <a:bodyPr/>
        <a:lstStyle/>
        <a:p>
          <a:r>
            <a:rPr lang="en-US" sz="3200" dirty="0" err="1" smtClean="0">
              <a:latin typeface="NikoshBAN" pitchFamily="2" charset="0"/>
              <a:cs typeface="NikoshBAN" pitchFamily="2" charset="0"/>
            </a:rPr>
            <a:t>জাবেদার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গুরুত্ব</a:t>
          </a:r>
          <a:endParaRPr lang="en-US" sz="3200" dirty="0"/>
        </a:p>
      </dgm:t>
    </dgm:pt>
    <dgm:pt modelId="{4ADC4E68-718F-49BC-8898-3FF065CB3664}" type="parTrans" cxnId="{69E6FFB1-51D9-4BFF-8802-8E321C3DDE64}">
      <dgm:prSet/>
      <dgm:spPr/>
      <dgm:t>
        <a:bodyPr/>
        <a:lstStyle/>
        <a:p>
          <a:endParaRPr lang="en-US"/>
        </a:p>
      </dgm:t>
    </dgm:pt>
    <dgm:pt modelId="{56354DD3-C629-4E18-BFE2-DB7A560E42B3}" type="sibTrans" cxnId="{69E6FFB1-51D9-4BFF-8802-8E321C3DDE64}">
      <dgm:prSet/>
      <dgm:spPr/>
      <dgm:t>
        <a:bodyPr/>
        <a:lstStyle/>
        <a:p>
          <a:endParaRPr lang="en-US"/>
        </a:p>
      </dgm:t>
    </dgm:pt>
    <dgm:pt modelId="{EE52299C-15F7-4554-AA8C-9B5AD839E377}">
      <dgm:prSet phldrT="[Text]" custT="1"/>
      <dgm:spPr/>
      <dgm:t>
        <a:bodyPr/>
        <a:lstStyle/>
        <a:p>
          <a:r>
            <a:rPr lang="en-US" sz="3200" dirty="0" err="1" smtClean="0">
              <a:latin typeface="NikoshBAN" pitchFamily="2" charset="0"/>
              <a:cs typeface="NikoshBAN" pitchFamily="2" charset="0"/>
            </a:rPr>
            <a:t>লেনদেন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লিপিবদ্ধকরণ</a:t>
          </a:r>
          <a:endParaRPr lang="en-US" sz="3200" dirty="0"/>
        </a:p>
      </dgm:t>
    </dgm:pt>
    <dgm:pt modelId="{491AF000-6DC0-4020-BB35-6682A682D7FC}" type="parTrans" cxnId="{A70217DF-4CE2-4D2E-9463-1BB6E2E5B63C}">
      <dgm:prSet custT="1"/>
      <dgm:spPr/>
      <dgm:t>
        <a:bodyPr/>
        <a:lstStyle/>
        <a:p>
          <a:endParaRPr lang="en-US" sz="3200"/>
        </a:p>
      </dgm:t>
    </dgm:pt>
    <dgm:pt modelId="{A7344329-95B2-4748-BFC8-1138EE6A5F64}" type="sibTrans" cxnId="{A70217DF-4CE2-4D2E-9463-1BB6E2E5B63C}">
      <dgm:prSet/>
      <dgm:spPr/>
      <dgm:t>
        <a:bodyPr/>
        <a:lstStyle/>
        <a:p>
          <a:endParaRPr lang="en-US"/>
        </a:p>
      </dgm:t>
    </dgm:pt>
    <dgm:pt modelId="{59023F5A-4DFA-4C9D-B5E7-9E93F65EDA35}">
      <dgm:prSet phldrT="[Text]" custT="1"/>
      <dgm:spPr/>
      <dgm:t>
        <a:bodyPr/>
        <a:lstStyle/>
        <a:p>
          <a:r>
            <a:rPr lang="en-US" sz="3200" dirty="0" err="1" smtClean="0">
              <a:latin typeface="NikoshBAN" pitchFamily="2" charset="0"/>
              <a:cs typeface="NikoshBAN" pitchFamily="2" charset="0"/>
            </a:rPr>
            <a:t>লেনদেনের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মোট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সংখ্যা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ও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পরিমান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জানা</a:t>
          </a:r>
          <a:endParaRPr lang="en-US" sz="3200" dirty="0"/>
        </a:p>
      </dgm:t>
    </dgm:pt>
    <dgm:pt modelId="{F1E25144-3B75-45C5-AA86-726FA6D44BF2}" type="parTrans" cxnId="{0E014C26-D814-462C-ACEF-E06C158BAA2E}">
      <dgm:prSet custT="1"/>
      <dgm:spPr/>
      <dgm:t>
        <a:bodyPr/>
        <a:lstStyle/>
        <a:p>
          <a:endParaRPr lang="en-US" sz="3200"/>
        </a:p>
      </dgm:t>
    </dgm:pt>
    <dgm:pt modelId="{BB27E72B-7305-4332-BC10-1FFE49CA9B99}" type="sibTrans" cxnId="{0E014C26-D814-462C-ACEF-E06C158BAA2E}">
      <dgm:prSet/>
      <dgm:spPr/>
      <dgm:t>
        <a:bodyPr/>
        <a:lstStyle/>
        <a:p>
          <a:endParaRPr lang="en-US"/>
        </a:p>
      </dgm:t>
    </dgm:pt>
    <dgm:pt modelId="{2ACBC369-DF58-4F38-AD3A-94F12861FCE3}">
      <dgm:prSet phldrT="[Text]" custT="1"/>
      <dgm:spPr/>
      <dgm:t>
        <a:bodyPr/>
        <a:lstStyle/>
        <a:p>
          <a:r>
            <a:rPr lang="en-US" sz="3200" dirty="0" err="1" smtClean="0">
              <a:latin typeface="NikoshBAN" pitchFamily="2" charset="0"/>
              <a:cs typeface="NikoshBAN" pitchFamily="2" charset="0"/>
            </a:rPr>
            <a:t>দ্বৈত্ব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স্বত্বার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প্রয়োগ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নিশ্চিত</a:t>
          </a:r>
          <a:endParaRPr lang="en-US" sz="3200" dirty="0"/>
        </a:p>
      </dgm:t>
    </dgm:pt>
    <dgm:pt modelId="{F04DE3DF-6E2D-47A9-BB8A-D4DBB7202963}" type="parTrans" cxnId="{D784EF86-AE54-4A85-B0D0-EA3C3506EB8C}">
      <dgm:prSet custT="1"/>
      <dgm:spPr/>
      <dgm:t>
        <a:bodyPr/>
        <a:lstStyle/>
        <a:p>
          <a:endParaRPr lang="en-US" sz="3200"/>
        </a:p>
      </dgm:t>
    </dgm:pt>
    <dgm:pt modelId="{B06732A6-EE82-4850-9680-D3B7CD7BBAD4}" type="sibTrans" cxnId="{D784EF86-AE54-4A85-B0D0-EA3C3506EB8C}">
      <dgm:prSet/>
      <dgm:spPr/>
      <dgm:t>
        <a:bodyPr/>
        <a:lstStyle/>
        <a:p>
          <a:endParaRPr lang="en-US"/>
        </a:p>
      </dgm:t>
    </dgm:pt>
    <dgm:pt modelId="{20A36772-3E8A-4421-A44C-FAD8FAAD8680}">
      <dgm:prSet phldrT="[Text]" custT="1"/>
      <dgm:spPr/>
      <dgm:t>
        <a:bodyPr/>
        <a:lstStyle/>
        <a:p>
          <a:r>
            <a:rPr lang="en-US" sz="3200" dirty="0" err="1" smtClean="0">
              <a:latin typeface="NikoshBAN" pitchFamily="2" charset="0"/>
              <a:cs typeface="NikoshBAN" pitchFamily="2" charset="0"/>
            </a:rPr>
            <a:t>লেনদেনের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ব্যাখ্যা</a:t>
          </a:r>
          <a:endParaRPr lang="en-US" sz="3200" dirty="0"/>
        </a:p>
      </dgm:t>
    </dgm:pt>
    <dgm:pt modelId="{3A5139C0-311F-4823-8AD3-AB2BA5624542}" type="parTrans" cxnId="{F5483210-4DEC-4ABB-8911-C38AC827CC5B}">
      <dgm:prSet custT="1"/>
      <dgm:spPr/>
      <dgm:t>
        <a:bodyPr/>
        <a:lstStyle/>
        <a:p>
          <a:endParaRPr lang="en-US" sz="3200"/>
        </a:p>
      </dgm:t>
    </dgm:pt>
    <dgm:pt modelId="{2ABEC360-EE86-43F7-9063-957737C6A3D5}" type="sibTrans" cxnId="{F5483210-4DEC-4ABB-8911-C38AC827CC5B}">
      <dgm:prSet/>
      <dgm:spPr/>
      <dgm:t>
        <a:bodyPr/>
        <a:lstStyle/>
        <a:p>
          <a:endParaRPr lang="en-US"/>
        </a:p>
      </dgm:t>
    </dgm:pt>
    <dgm:pt modelId="{DCC89EF1-B8B6-4E76-A6C0-C7B6C076B616}">
      <dgm:prSet custT="1"/>
      <dgm:spPr/>
      <dgm:t>
        <a:bodyPr/>
        <a:lstStyle/>
        <a:p>
          <a:r>
            <a:rPr lang="en-US" sz="3200" dirty="0" err="1" smtClean="0">
              <a:latin typeface="NikoshBAN" pitchFamily="2" charset="0"/>
              <a:cs typeface="NikoshBAN" pitchFamily="2" charset="0"/>
            </a:rPr>
            <a:t>ভুল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ক্রটি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হ্রাস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7A69DF03-A49D-4BBE-B110-B40D4C7DFCE5}" type="parTrans" cxnId="{8AF76117-A30E-4B4D-8184-59222EEF5F36}">
      <dgm:prSet custT="1"/>
      <dgm:spPr/>
      <dgm:t>
        <a:bodyPr/>
        <a:lstStyle/>
        <a:p>
          <a:endParaRPr lang="en-US" sz="3200"/>
        </a:p>
      </dgm:t>
    </dgm:pt>
    <dgm:pt modelId="{DE65F698-F12D-4C56-9BD6-1D46C1E114A6}" type="sibTrans" cxnId="{8AF76117-A30E-4B4D-8184-59222EEF5F36}">
      <dgm:prSet/>
      <dgm:spPr/>
      <dgm:t>
        <a:bodyPr/>
        <a:lstStyle/>
        <a:p>
          <a:endParaRPr lang="en-US"/>
        </a:p>
      </dgm:t>
    </dgm:pt>
    <dgm:pt modelId="{9F1E286A-580A-4E00-812E-1525B9DF5B98}">
      <dgm:prSet custT="1"/>
      <dgm:spPr/>
      <dgm:t>
        <a:bodyPr/>
        <a:lstStyle/>
        <a:p>
          <a:r>
            <a:rPr lang="en-US" sz="3200" dirty="0" err="1" smtClean="0">
              <a:latin typeface="NikoshBAN" pitchFamily="2" charset="0"/>
              <a:cs typeface="NikoshBAN" pitchFamily="2" charset="0"/>
            </a:rPr>
            <a:t>ভবিষ্যত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সূত্র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EBDFAFD7-23B7-4EC1-8476-A457FCC8F6DC}" type="parTrans" cxnId="{8CFC26B3-77F7-4259-9D6A-C4A90E751790}">
      <dgm:prSet custT="1"/>
      <dgm:spPr/>
      <dgm:t>
        <a:bodyPr/>
        <a:lstStyle/>
        <a:p>
          <a:endParaRPr lang="en-US" sz="3200"/>
        </a:p>
      </dgm:t>
    </dgm:pt>
    <dgm:pt modelId="{FAAEB708-10AB-4503-87BD-B26D64794F5E}" type="sibTrans" cxnId="{8CFC26B3-77F7-4259-9D6A-C4A90E751790}">
      <dgm:prSet/>
      <dgm:spPr/>
      <dgm:t>
        <a:bodyPr/>
        <a:lstStyle/>
        <a:p>
          <a:endParaRPr lang="en-US"/>
        </a:p>
      </dgm:t>
    </dgm:pt>
    <dgm:pt modelId="{F2F7B65B-182B-4D22-B970-CDCC5776E822}">
      <dgm:prSet custT="1"/>
      <dgm:spPr/>
      <dgm:t>
        <a:bodyPr/>
        <a:lstStyle/>
        <a:p>
          <a:r>
            <a:rPr lang="en-US" sz="3200" dirty="0" err="1" smtClean="0">
              <a:latin typeface="NikoshBAN" pitchFamily="2" charset="0"/>
              <a:cs typeface="NikoshBAN" pitchFamily="2" charset="0"/>
            </a:rPr>
            <a:t>পাকা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বইয়ের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সহায়ক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6DCC3736-54AB-4C33-BC03-AE5B2E28758D}" type="parTrans" cxnId="{9AA575D9-1AA8-48F7-B8E9-E71EFD932BBE}">
      <dgm:prSet custT="1"/>
      <dgm:spPr/>
      <dgm:t>
        <a:bodyPr/>
        <a:lstStyle/>
        <a:p>
          <a:endParaRPr lang="en-US" sz="3200"/>
        </a:p>
      </dgm:t>
    </dgm:pt>
    <dgm:pt modelId="{BB5E0882-E64D-40D8-9F45-204BE00894E4}" type="sibTrans" cxnId="{9AA575D9-1AA8-48F7-B8E9-E71EFD932BBE}">
      <dgm:prSet/>
      <dgm:spPr/>
      <dgm:t>
        <a:bodyPr/>
        <a:lstStyle/>
        <a:p>
          <a:endParaRPr lang="en-US"/>
        </a:p>
      </dgm:t>
    </dgm:pt>
    <dgm:pt modelId="{F2342999-D5EC-4856-B250-7C23452A1F4F}" type="pres">
      <dgm:prSet presAssocID="{4B53A250-BA69-48A5-96DB-9153952846B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A880BFC-B31C-400C-ADB4-81F08CF80CFC}" type="pres">
      <dgm:prSet presAssocID="{55ED3204-E160-4C2D-B3ED-FCFE8BE50FB4}" presName="centerShape" presStyleLbl="node0" presStyleIdx="0" presStyleCnt="1" custScaleX="169211"/>
      <dgm:spPr/>
      <dgm:t>
        <a:bodyPr/>
        <a:lstStyle/>
        <a:p>
          <a:endParaRPr lang="en-US"/>
        </a:p>
      </dgm:t>
    </dgm:pt>
    <dgm:pt modelId="{7A3510F3-A55F-4B2F-B39B-069ABCFFB586}" type="pres">
      <dgm:prSet presAssocID="{491AF000-6DC0-4020-BB35-6682A682D7FC}" presName="parTrans" presStyleLbl="sibTrans2D1" presStyleIdx="0" presStyleCnt="7" custScaleX="169211"/>
      <dgm:spPr/>
      <dgm:t>
        <a:bodyPr/>
        <a:lstStyle/>
        <a:p>
          <a:endParaRPr lang="en-US"/>
        </a:p>
      </dgm:t>
    </dgm:pt>
    <dgm:pt modelId="{DA7487E9-3AF3-458F-93A4-5469B09F1C72}" type="pres">
      <dgm:prSet presAssocID="{491AF000-6DC0-4020-BB35-6682A682D7FC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0A0CCADB-DE3D-4B46-A909-085E1DE76E7E}" type="pres">
      <dgm:prSet presAssocID="{EE52299C-15F7-4554-AA8C-9B5AD839E377}" presName="node" presStyleLbl="node1" presStyleIdx="0" presStyleCnt="7" custScaleX="1692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8AFBFF-DA38-492D-9D91-2F1401E57491}" type="pres">
      <dgm:prSet presAssocID="{F1E25144-3B75-45C5-AA86-726FA6D44BF2}" presName="parTrans" presStyleLbl="sibTrans2D1" presStyleIdx="1" presStyleCnt="7" custScaleX="169211"/>
      <dgm:spPr/>
      <dgm:t>
        <a:bodyPr/>
        <a:lstStyle/>
        <a:p>
          <a:endParaRPr lang="en-US"/>
        </a:p>
      </dgm:t>
    </dgm:pt>
    <dgm:pt modelId="{A491E8FE-C904-41FB-B0E5-AF251ABEDAE0}" type="pres">
      <dgm:prSet presAssocID="{F1E25144-3B75-45C5-AA86-726FA6D44BF2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A30FC977-7973-43AD-9421-9915B3B25ABB}" type="pres">
      <dgm:prSet presAssocID="{59023F5A-4DFA-4C9D-B5E7-9E93F65EDA35}" presName="node" presStyleLbl="node1" presStyleIdx="1" presStyleCnt="7" custScaleX="169211" custRadScaleRad="122719" custRadScaleInc="389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38186-D437-43BD-AE2B-74849B6960CE}" type="pres">
      <dgm:prSet presAssocID="{F04DE3DF-6E2D-47A9-BB8A-D4DBB7202963}" presName="parTrans" presStyleLbl="sibTrans2D1" presStyleIdx="2" presStyleCnt="7" custScaleX="169206"/>
      <dgm:spPr/>
      <dgm:t>
        <a:bodyPr/>
        <a:lstStyle/>
        <a:p>
          <a:endParaRPr lang="en-US"/>
        </a:p>
      </dgm:t>
    </dgm:pt>
    <dgm:pt modelId="{1A7CDF66-64BE-4FA0-8E60-1D9681EFD01B}" type="pres">
      <dgm:prSet presAssocID="{F04DE3DF-6E2D-47A9-BB8A-D4DBB7202963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41DD1434-8D58-48F4-85A9-5B777D805EF4}" type="pres">
      <dgm:prSet presAssocID="{2ACBC369-DF58-4F38-AD3A-94F12861FCE3}" presName="node" presStyleLbl="node1" presStyleIdx="2" presStyleCnt="7" custScaleX="169211" custRadScaleRad="125396" custRadScaleInc="-102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38B5C8-01E7-446E-A367-B543AFA90E46}" type="pres">
      <dgm:prSet presAssocID="{3A5139C0-311F-4823-8AD3-AB2BA5624542}" presName="parTrans" presStyleLbl="sibTrans2D1" presStyleIdx="3" presStyleCnt="7" custScaleX="169211"/>
      <dgm:spPr/>
      <dgm:t>
        <a:bodyPr/>
        <a:lstStyle/>
        <a:p>
          <a:endParaRPr lang="en-US"/>
        </a:p>
      </dgm:t>
    </dgm:pt>
    <dgm:pt modelId="{C10F3BA8-F04C-4C08-8885-22156F691AF8}" type="pres">
      <dgm:prSet presAssocID="{3A5139C0-311F-4823-8AD3-AB2BA5624542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A7074AC2-D12E-4A68-B38A-4FF45FB92D84}" type="pres">
      <dgm:prSet presAssocID="{20A36772-3E8A-4421-A44C-FAD8FAAD8680}" presName="node" presStyleLbl="node1" presStyleIdx="3" presStyleCnt="7" custScaleX="169211" custRadScaleRad="110366" custRadScaleInc="-372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215AE5-C3DC-4607-945D-371A6CE04854}" type="pres">
      <dgm:prSet presAssocID="{7A69DF03-A49D-4BBE-B110-B40D4C7DFCE5}" presName="parTrans" presStyleLbl="sibTrans2D1" presStyleIdx="4" presStyleCnt="7" custScaleX="169211"/>
      <dgm:spPr/>
      <dgm:t>
        <a:bodyPr/>
        <a:lstStyle/>
        <a:p>
          <a:endParaRPr lang="en-US"/>
        </a:p>
      </dgm:t>
    </dgm:pt>
    <dgm:pt modelId="{5934B74B-5E26-4566-8A1B-3F5DD48ABCF8}" type="pres">
      <dgm:prSet presAssocID="{7A69DF03-A49D-4BBE-B110-B40D4C7DFCE5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37114CC1-779A-4B1C-A321-07AD5E6404A9}" type="pres">
      <dgm:prSet presAssocID="{DCC89EF1-B8B6-4E76-A6C0-C7B6C076B616}" presName="node" presStyleLbl="node1" presStyleIdx="4" presStyleCnt="7" custScaleX="169211" custRadScaleRad="107591" custRadScaleInc="288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E3D896-BDEC-44B3-846F-D67107970FCC}" type="pres">
      <dgm:prSet presAssocID="{EBDFAFD7-23B7-4EC1-8476-A457FCC8F6DC}" presName="parTrans" presStyleLbl="sibTrans2D1" presStyleIdx="5" presStyleCnt="7" custScaleX="169207"/>
      <dgm:spPr/>
      <dgm:t>
        <a:bodyPr/>
        <a:lstStyle/>
        <a:p>
          <a:endParaRPr lang="en-US"/>
        </a:p>
      </dgm:t>
    </dgm:pt>
    <dgm:pt modelId="{8338C9B1-0FE4-44BD-AF51-64D2BF6B3CE9}" type="pres">
      <dgm:prSet presAssocID="{EBDFAFD7-23B7-4EC1-8476-A457FCC8F6DC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4C3C3815-A563-4159-810C-61EA910F214B}" type="pres">
      <dgm:prSet presAssocID="{9F1E286A-580A-4E00-812E-1525B9DF5B98}" presName="node" presStyleLbl="node1" presStyleIdx="5" presStyleCnt="7" custScaleX="169211" custRadScaleRad="127615" custRadScaleInc="131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14221B-48C4-4729-8526-C4149EF214C2}" type="pres">
      <dgm:prSet presAssocID="{6DCC3736-54AB-4C33-BC03-AE5B2E28758D}" presName="parTrans" presStyleLbl="sibTrans2D1" presStyleIdx="6" presStyleCnt="7" custScaleX="169210"/>
      <dgm:spPr/>
      <dgm:t>
        <a:bodyPr/>
        <a:lstStyle/>
        <a:p>
          <a:endParaRPr lang="en-US"/>
        </a:p>
      </dgm:t>
    </dgm:pt>
    <dgm:pt modelId="{42382C39-ED6C-4C36-8D03-576DE81C8179}" type="pres">
      <dgm:prSet presAssocID="{6DCC3736-54AB-4C33-BC03-AE5B2E28758D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46C61806-EF0B-413B-9E64-B96F532601A6}" type="pres">
      <dgm:prSet presAssocID="{F2F7B65B-182B-4D22-B970-CDCC5776E822}" presName="node" presStyleLbl="node1" presStyleIdx="6" presStyleCnt="7" custScaleX="169211" custRadScaleRad="118340" custRadScaleInc="-371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014C26-D814-462C-ACEF-E06C158BAA2E}" srcId="{55ED3204-E160-4C2D-B3ED-FCFE8BE50FB4}" destId="{59023F5A-4DFA-4C9D-B5E7-9E93F65EDA35}" srcOrd="1" destOrd="0" parTransId="{F1E25144-3B75-45C5-AA86-726FA6D44BF2}" sibTransId="{BB27E72B-7305-4332-BC10-1FFE49CA9B99}"/>
    <dgm:cxn modelId="{A0E2ECCD-4768-402E-BC5E-6D007585D5C7}" type="presOf" srcId="{4B53A250-BA69-48A5-96DB-9153952846B1}" destId="{F2342999-D5EC-4856-B250-7C23452A1F4F}" srcOrd="0" destOrd="0" presId="urn:microsoft.com/office/officeart/2005/8/layout/radial5"/>
    <dgm:cxn modelId="{BCF2D1C1-D521-46F8-B91C-3B6D70C5532F}" type="presOf" srcId="{EE52299C-15F7-4554-AA8C-9B5AD839E377}" destId="{0A0CCADB-DE3D-4B46-A909-085E1DE76E7E}" srcOrd="0" destOrd="0" presId="urn:microsoft.com/office/officeart/2005/8/layout/radial5"/>
    <dgm:cxn modelId="{488A9F9B-D31D-4141-9F00-CFB35EA44B49}" type="presOf" srcId="{3A5139C0-311F-4823-8AD3-AB2BA5624542}" destId="{C10F3BA8-F04C-4C08-8885-22156F691AF8}" srcOrd="1" destOrd="0" presId="urn:microsoft.com/office/officeart/2005/8/layout/radial5"/>
    <dgm:cxn modelId="{659F23C0-637B-446D-9191-2782C3DFD0C0}" type="presOf" srcId="{F04DE3DF-6E2D-47A9-BB8A-D4DBB7202963}" destId="{33D38186-D437-43BD-AE2B-74849B6960CE}" srcOrd="0" destOrd="0" presId="urn:microsoft.com/office/officeart/2005/8/layout/radial5"/>
    <dgm:cxn modelId="{5F7A8D00-34E6-4898-9A12-0BD23D7D16D0}" type="presOf" srcId="{6DCC3736-54AB-4C33-BC03-AE5B2E28758D}" destId="{42382C39-ED6C-4C36-8D03-576DE81C8179}" srcOrd="1" destOrd="0" presId="urn:microsoft.com/office/officeart/2005/8/layout/radial5"/>
    <dgm:cxn modelId="{ACB03D5C-50AB-44C0-ABB4-8FF86ABAF0D6}" type="presOf" srcId="{20A36772-3E8A-4421-A44C-FAD8FAAD8680}" destId="{A7074AC2-D12E-4A68-B38A-4FF45FB92D84}" srcOrd="0" destOrd="0" presId="urn:microsoft.com/office/officeart/2005/8/layout/radial5"/>
    <dgm:cxn modelId="{9479A3F7-47CB-4012-B5C1-19269057A930}" type="presOf" srcId="{491AF000-6DC0-4020-BB35-6682A682D7FC}" destId="{7A3510F3-A55F-4B2F-B39B-069ABCFFB586}" srcOrd="0" destOrd="0" presId="urn:microsoft.com/office/officeart/2005/8/layout/radial5"/>
    <dgm:cxn modelId="{8AF76117-A30E-4B4D-8184-59222EEF5F36}" srcId="{55ED3204-E160-4C2D-B3ED-FCFE8BE50FB4}" destId="{DCC89EF1-B8B6-4E76-A6C0-C7B6C076B616}" srcOrd="4" destOrd="0" parTransId="{7A69DF03-A49D-4BBE-B110-B40D4C7DFCE5}" sibTransId="{DE65F698-F12D-4C56-9BD6-1D46C1E114A6}"/>
    <dgm:cxn modelId="{480722B9-6395-4A1F-8EDA-1ABFCB909853}" type="presOf" srcId="{2ACBC369-DF58-4F38-AD3A-94F12861FCE3}" destId="{41DD1434-8D58-48F4-85A9-5B777D805EF4}" srcOrd="0" destOrd="0" presId="urn:microsoft.com/office/officeart/2005/8/layout/radial5"/>
    <dgm:cxn modelId="{7B4BFDB2-D2A3-4778-8BBA-E675F95EB8AC}" type="presOf" srcId="{F1E25144-3B75-45C5-AA86-726FA6D44BF2}" destId="{A491E8FE-C904-41FB-B0E5-AF251ABEDAE0}" srcOrd="1" destOrd="0" presId="urn:microsoft.com/office/officeart/2005/8/layout/radial5"/>
    <dgm:cxn modelId="{E7A77DD1-BB56-4633-89E4-A50F477E6023}" type="presOf" srcId="{EBDFAFD7-23B7-4EC1-8476-A457FCC8F6DC}" destId="{71E3D896-BDEC-44B3-846F-D67107970FCC}" srcOrd="0" destOrd="0" presId="urn:microsoft.com/office/officeart/2005/8/layout/radial5"/>
    <dgm:cxn modelId="{69E6FFB1-51D9-4BFF-8802-8E321C3DDE64}" srcId="{4B53A250-BA69-48A5-96DB-9153952846B1}" destId="{55ED3204-E160-4C2D-B3ED-FCFE8BE50FB4}" srcOrd="0" destOrd="0" parTransId="{4ADC4E68-718F-49BC-8898-3FF065CB3664}" sibTransId="{56354DD3-C629-4E18-BFE2-DB7A560E42B3}"/>
    <dgm:cxn modelId="{8CFC26B3-77F7-4259-9D6A-C4A90E751790}" srcId="{55ED3204-E160-4C2D-B3ED-FCFE8BE50FB4}" destId="{9F1E286A-580A-4E00-812E-1525B9DF5B98}" srcOrd="5" destOrd="0" parTransId="{EBDFAFD7-23B7-4EC1-8476-A457FCC8F6DC}" sibTransId="{FAAEB708-10AB-4503-87BD-B26D64794F5E}"/>
    <dgm:cxn modelId="{64C9D86F-7C72-4A48-A253-71E826D5B853}" type="presOf" srcId="{7A69DF03-A49D-4BBE-B110-B40D4C7DFCE5}" destId="{5934B74B-5E26-4566-8A1B-3F5DD48ABCF8}" srcOrd="1" destOrd="0" presId="urn:microsoft.com/office/officeart/2005/8/layout/radial5"/>
    <dgm:cxn modelId="{A70217DF-4CE2-4D2E-9463-1BB6E2E5B63C}" srcId="{55ED3204-E160-4C2D-B3ED-FCFE8BE50FB4}" destId="{EE52299C-15F7-4554-AA8C-9B5AD839E377}" srcOrd="0" destOrd="0" parTransId="{491AF000-6DC0-4020-BB35-6682A682D7FC}" sibTransId="{A7344329-95B2-4748-BFC8-1138EE6A5F64}"/>
    <dgm:cxn modelId="{11AC1CF7-2F81-46D7-B1D6-9EA11EEE0E7F}" type="presOf" srcId="{55ED3204-E160-4C2D-B3ED-FCFE8BE50FB4}" destId="{EA880BFC-B31C-400C-ADB4-81F08CF80CFC}" srcOrd="0" destOrd="0" presId="urn:microsoft.com/office/officeart/2005/8/layout/radial5"/>
    <dgm:cxn modelId="{84604733-83D8-43FE-ACB1-62A1BA459342}" type="presOf" srcId="{F1E25144-3B75-45C5-AA86-726FA6D44BF2}" destId="{F68AFBFF-DA38-492D-9D91-2F1401E57491}" srcOrd="0" destOrd="0" presId="urn:microsoft.com/office/officeart/2005/8/layout/radial5"/>
    <dgm:cxn modelId="{D0A9BBEF-9F5F-443F-9AE3-0AF4BBEC1550}" type="presOf" srcId="{491AF000-6DC0-4020-BB35-6682A682D7FC}" destId="{DA7487E9-3AF3-458F-93A4-5469B09F1C72}" srcOrd="1" destOrd="0" presId="urn:microsoft.com/office/officeart/2005/8/layout/radial5"/>
    <dgm:cxn modelId="{F5483210-4DEC-4ABB-8911-C38AC827CC5B}" srcId="{55ED3204-E160-4C2D-B3ED-FCFE8BE50FB4}" destId="{20A36772-3E8A-4421-A44C-FAD8FAAD8680}" srcOrd="3" destOrd="0" parTransId="{3A5139C0-311F-4823-8AD3-AB2BA5624542}" sibTransId="{2ABEC360-EE86-43F7-9063-957737C6A3D5}"/>
    <dgm:cxn modelId="{BAE1701D-9B53-4CE1-A2EE-1DB42476706F}" type="presOf" srcId="{59023F5A-4DFA-4C9D-B5E7-9E93F65EDA35}" destId="{A30FC977-7973-43AD-9421-9915B3B25ABB}" srcOrd="0" destOrd="0" presId="urn:microsoft.com/office/officeart/2005/8/layout/radial5"/>
    <dgm:cxn modelId="{9AA575D9-1AA8-48F7-B8E9-E71EFD932BBE}" srcId="{55ED3204-E160-4C2D-B3ED-FCFE8BE50FB4}" destId="{F2F7B65B-182B-4D22-B970-CDCC5776E822}" srcOrd="6" destOrd="0" parTransId="{6DCC3736-54AB-4C33-BC03-AE5B2E28758D}" sibTransId="{BB5E0882-E64D-40D8-9F45-204BE00894E4}"/>
    <dgm:cxn modelId="{87A3200D-3B5C-4A51-BD85-61DF02409C01}" type="presOf" srcId="{3A5139C0-311F-4823-8AD3-AB2BA5624542}" destId="{8D38B5C8-01E7-446E-A367-B543AFA90E46}" srcOrd="0" destOrd="0" presId="urn:microsoft.com/office/officeart/2005/8/layout/radial5"/>
    <dgm:cxn modelId="{E34ADD5F-4989-4D5F-8FCB-09AB9319FBB3}" type="presOf" srcId="{F04DE3DF-6E2D-47A9-BB8A-D4DBB7202963}" destId="{1A7CDF66-64BE-4FA0-8E60-1D9681EFD01B}" srcOrd="1" destOrd="0" presId="urn:microsoft.com/office/officeart/2005/8/layout/radial5"/>
    <dgm:cxn modelId="{23E2B6AB-9EBE-4960-9E90-DF6DF93F6DF9}" type="presOf" srcId="{DCC89EF1-B8B6-4E76-A6C0-C7B6C076B616}" destId="{37114CC1-779A-4B1C-A321-07AD5E6404A9}" srcOrd="0" destOrd="0" presId="urn:microsoft.com/office/officeart/2005/8/layout/radial5"/>
    <dgm:cxn modelId="{69A76B98-2E17-4004-A9F0-A24464A1DA83}" type="presOf" srcId="{7A69DF03-A49D-4BBE-B110-B40D4C7DFCE5}" destId="{0B215AE5-C3DC-4607-945D-371A6CE04854}" srcOrd="0" destOrd="0" presId="urn:microsoft.com/office/officeart/2005/8/layout/radial5"/>
    <dgm:cxn modelId="{8DC7BE09-4979-4341-884C-BD68F0B9CF74}" type="presOf" srcId="{9F1E286A-580A-4E00-812E-1525B9DF5B98}" destId="{4C3C3815-A563-4159-810C-61EA910F214B}" srcOrd="0" destOrd="0" presId="urn:microsoft.com/office/officeart/2005/8/layout/radial5"/>
    <dgm:cxn modelId="{D784EF86-AE54-4A85-B0D0-EA3C3506EB8C}" srcId="{55ED3204-E160-4C2D-B3ED-FCFE8BE50FB4}" destId="{2ACBC369-DF58-4F38-AD3A-94F12861FCE3}" srcOrd="2" destOrd="0" parTransId="{F04DE3DF-6E2D-47A9-BB8A-D4DBB7202963}" sibTransId="{B06732A6-EE82-4850-9680-D3B7CD7BBAD4}"/>
    <dgm:cxn modelId="{52E976B6-D250-46FC-98DA-646234397706}" type="presOf" srcId="{F2F7B65B-182B-4D22-B970-CDCC5776E822}" destId="{46C61806-EF0B-413B-9E64-B96F532601A6}" srcOrd="0" destOrd="0" presId="urn:microsoft.com/office/officeart/2005/8/layout/radial5"/>
    <dgm:cxn modelId="{9BBA65E8-8E76-458A-B05E-5FA84E0CE337}" type="presOf" srcId="{6DCC3736-54AB-4C33-BC03-AE5B2E28758D}" destId="{4114221B-48C4-4729-8526-C4149EF214C2}" srcOrd="0" destOrd="0" presId="urn:microsoft.com/office/officeart/2005/8/layout/radial5"/>
    <dgm:cxn modelId="{9913EE8F-1E04-4801-8DCF-6EF3966CC91E}" type="presOf" srcId="{EBDFAFD7-23B7-4EC1-8476-A457FCC8F6DC}" destId="{8338C9B1-0FE4-44BD-AF51-64D2BF6B3CE9}" srcOrd="1" destOrd="0" presId="urn:microsoft.com/office/officeart/2005/8/layout/radial5"/>
    <dgm:cxn modelId="{755F7560-7224-497F-BD60-1119987B5B86}" type="presParOf" srcId="{F2342999-D5EC-4856-B250-7C23452A1F4F}" destId="{EA880BFC-B31C-400C-ADB4-81F08CF80CFC}" srcOrd="0" destOrd="0" presId="urn:microsoft.com/office/officeart/2005/8/layout/radial5"/>
    <dgm:cxn modelId="{AD96DDAE-6B72-4FF5-83E3-BAF465901341}" type="presParOf" srcId="{F2342999-D5EC-4856-B250-7C23452A1F4F}" destId="{7A3510F3-A55F-4B2F-B39B-069ABCFFB586}" srcOrd="1" destOrd="0" presId="urn:microsoft.com/office/officeart/2005/8/layout/radial5"/>
    <dgm:cxn modelId="{5D4CF80D-0EAC-4AB4-BD08-FDCF6442479F}" type="presParOf" srcId="{7A3510F3-A55F-4B2F-B39B-069ABCFFB586}" destId="{DA7487E9-3AF3-458F-93A4-5469B09F1C72}" srcOrd="0" destOrd="0" presId="urn:microsoft.com/office/officeart/2005/8/layout/radial5"/>
    <dgm:cxn modelId="{E9F8A15C-72B9-4927-A3D3-BFCEDA778705}" type="presParOf" srcId="{F2342999-D5EC-4856-B250-7C23452A1F4F}" destId="{0A0CCADB-DE3D-4B46-A909-085E1DE76E7E}" srcOrd="2" destOrd="0" presId="urn:microsoft.com/office/officeart/2005/8/layout/radial5"/>
    <dgm:cxn modelId="{B2E1C5C5-E766-41AF-A2D5-18A5AA5B688C}" type="presParOf" srcId="{F2342999-D5EC-4856-B250-7C23452A1F4F}" destId="{F68AFBFF-DA38-492D-9D91-2F1401E57491}" srcOrd="3" destOrd="0" presId="urn:microsoft.com/office/officeart/2005/8/layout/radial5"/>
    <dgm:cxn modelId="{8A853CCD-829E-416E-AC24-2282F29B02E7}" type="presParOf" srcId="{F68AFBFF-DA38-492D-9D91-2F1401E57491}" destId="{A491E8FE-C904-41FB-B0E5-AF251ABEDAE0}" srcOrd="0" destOrd="0" presId="urn:microsoft.com/office/officeart/2005/8/layout/radial5"/>
    <dgm:cxn modelId="{E9026951-85E5-4A0E-B4EB-0EA53BE67591}" type="presParOf" srcId="{F2342999-D5EC-4856-B250-7C23452A1F4F}" destId="{A30FC977-7973-43AD-9421-9915B3B25ABB}" srcOrd="4" destOrd="0" presId="urn:microsoft.com/office/officeart/2005/8/layout/radial5"/>
    <dgm:cxn modelId="{220AFA12-FFBC-48F6-B729-77E69CC3F09A}" type="presParOf" srcId="{F2342999-D5EC-4856-B250-7C23452A1F4F}" destId="{33D38186-D437-43BD-AE2B-74849B6960CE}" srcOrd="5" destOrd="0" presId="urn:microsoft.com/office/officeart/2005/8/layout/radial5"/>
    <dgm:cxn modelId="{98B958C3-45E9-420A-A3D9-CB6809FBBD55}" type="presParOf" srcId="{33D38186-D437-43BD-AE2B-74849B6960CE}" destId="{1A7CDF66-64BE-4FA0-8E60-1D9681EFD01B}" srcOrd="0" destOrd="0" presId="urn:microsoft.com/office/officeart/2005/8/layout/radial5"/>
    <dgm:cxn modelId="{C894FFBF-962A-4C27-B65D-D0456694373B}" type="presParOf" srcId="{F2342999-D5EC-4856-B250-7C23452A1F4F}" destId="{41DD1434-8D58-48F4-85A9-5B777D805EF4}" srcOrd="6" destOrd="0" presId="urn:microsoft.com/office/officeart/2005/8/layout/radial5"/>
    <dgm:cxn modelId="{8C0A755C-C509-44AF-B5D6-EC8E29863A50}" type="presParOf" srcId="{F2342999-D5EC-4856-B250-7C23452A1F4F}" destId="{8D38B5C8-01E7-446E-A367-B543AFA90E46}" srcOrd="7" destOrd="0" presId="urn:microsoft.com/office/officeart/2005/8/layout/radial5"/>
    <dgm:cxn modelId="{0543419E-CB05-43BA-9CFE-3E11AFB798D1}" type="presParOf" srcId="{8D38B5C8-01E7-446E-A367-B543AFA90E46}" destId="{C10F3BA8-F04C-4C08-8885-22156F691AF8}" srcOrd="0" destOrd="0" presId="urn:microsoft.com/office/officeart/2005/8/layout/radial5"/>
    <dgm:cxn modelId="{671E9BC2-7D95-4C61-9FCC-8398B73C525B}" type="presParOf" srcId="{F2342999-D5EC-4856-B250-7C23452A1F4F}" destId="{A7074AC2-D12E-4A68-B38A-4FF45FB92D84}" srcOrd="8" destOrd="0" presId="urn:microsoft.com/office/officeart/2005/8/layout/radial5"/>
    <dgm:cxn modelId="{A4AC5E48-A688-40B3-87E9-0DE769A6706D}" type="presParOf" srcId="{F2342999-D5EC-4856-B250-7C23452A1F4F}" destId="{0B215AE5-C3DC-4607-945D-371A6CE04854}" srcOrd="9" destOrd="0" presId="urn:microsoft.com/office/officeart/2005/8/layout/radial5"/>
    <dgm:cxn modelId="{711EA3E2-8ABE-4974-AD7E-BB743667AF2A}" type="presParOf" srcId="{0B215AE5-C3DC-4607-945D-371A6CE04854}" destId="{5934B74B-5E26-4566-8A1B-3F5DD48ABCF8}" srcOrd="0" destOrd="0" presId="urn:microsoft.com/office/officeart/2005/8/layout/radial5"/>
    <dgm:cxn modelId="{ACD1AA0D-7677-427C-95CC-72230823B97B}" type="presParOf" srcId="{F2342999-D5EC-4856-B250-7C23452A1F4F}" destId="{37114CC1-779A-4B1C-A321-07AD5E6404A9}" srcOrd="10" destOrd="0" presId="urn:microsoft.com/office/officeart/2005/8/layout/radial5"/>
    <dgm:cxn modelId="{E45846AA-3F9B-465F-89F9-419933AC39DE}" type="presParOf" srcId="{F2342999-D5EC-4856-B250-7C23452A1F4F}" destId="{71E3D896-BDEC-44B3-846F-D67107970FCC}" srcOrd="11" destOrd="0" presId="urn:microsoft.com/office/officeart/2005/8/layout/radial5"/>
    <dgm:cxn modelId="{9B749E61-009A-40A0-899D-9D2D8FA088C1}" type="presParOf" srcId="{71E3D896-BDEC-44B3-846F-D67107970FCC}" destId="{8338C9B1-0FE4-44BD-AF51-64D2BF6B3CE9}" srcOrd="0" destOrd="0" presId="urn:microsoft.com/office/officeart/2005/8/layout/radial5"/>
    <dgm:cxn modelId="{E9179510-9598-4C2B-B294-5CA26BA79445}" type="presParOf" srcId="{F2342999-D5EC-4856-B250-7C23452A1F4F}" destId="{4C3C3815-A563-4159-810C-61EA910F214B}" srcOrd="12" destOrd="0" presId="urn:microsoft.com/office/officeart/2005/8/layout/radial5"/>
    <dgm:cxn modelId="{958A17A3-AFD2-4813-8141-97C30DD7B341}" type="presParOf" srcId="{F2342999-D5EC-4856-B250-7C23452A1F4F}" destId="{4114221B-48C4-4729-8526-C4149EF214C2}" srcOrd="13" destOrd="0" presId="urn:microsoft.com/office/officeart/2005/8/layout/radial5"/>
    <dgm:cxn modelId="{FB677FDB-0A2F-4B8F-9487-9217B03E1A0D}" type="presParOf" srcId="{4114221B-48C4-4729-8526-C4149EF214C2}" destId="{42382C39-ED6C-4C36-8D03-576DE81C8179}" srcOrd="0" destOrd="0" presId="urn:microsoft.com/office/officeart/2005/8/layout/radial5"/>
    <dgm:cxn modelId="{14242EDB-921F-44E4-8821-0F6A30997A8E}" type="presParOf" srcId="{F2342999-D5EC-4856-B250-7C23452A1F4F}" destId="{46C61806-EF0B-413B-9E64-B96F532601A6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AF7DE2-6CC0-40E8-8A0A-AE78260BA3C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6BEA24-8D3C-4C86-B8F8-292652AABFFA}">
      <dgm:prSet phldrT="[Text]" custT="1"/>
      <dgm:spPr>
        <a:xfrm>
          <a:off x="1009729" y="304800"/>
          <a:ext cx="1581072" cy="1201211"/>
        </a:xfrm>
        <a:solidFill>
          <a:schemeClr val="accent1"/>
        </a:solidFill>
        <a:ln w="25400" cap="flat" cmpd="sng" algn="ctr">
          <a:solidFill>
            <a:srgbClr val="0F6F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bn-BD" sz="4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সম্পদ</a:t>
          </a:r>
          <a:endParaRPr lang="en-US" sz="4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NikoshBAN" pitchFamily="2" charset="0"/>
            <a:ea typeface="+mn-ea"/>
            <a:cs typeface="NikoshBAN" pitchFamily="2" charset="0"/>
          </a:endParaRPr>
        </a:p>
      </dgm:t>
    </dgm:pt>
    <dgm:pt modelId="{7CA28CDF-E403-4566-8820-41C74EC35AA8}" type="parTrans" cxnId="{CD41D497-AFD5-42DD-BEA2-8F9ED7AA21EC}">
      <dgm:prSet/>
      <dgm:spPr/>
      <dgm:t>
        <a:bodyPr/>
        <a:lstStyle/>
        <a:p>
          <a:endParaRPr lang="en-US"/>
        </a:p>
      </dgm:t>
    </dgm:pt>
    <dgm:pt modelId="{CCEDA816-99CD-47B7-80D9-896A81A9CB3C}" type="sibTrans" cxnId="{CD41D497-AFD5-42DD-BEA2-8F9ED7AA21EC}">
      <dgm:prSet/>
      <dgm:spPr/>
      <dgm:t>
        <a:bodyPr/>
        <a:lstStyle/>
        <a:p>
          <a:endParaRPr lang="en-US"/>
        </a:p>
      </dgm:t>
    </dgm:pt>
    <dgm:pt modelId="{AC21A8FD-5B86-4CFB-B2F4-F6021184EDBF}">
      <dgm:prSet phldrT="[Text]"/>
      <dgm:spPr>
        <a:xfrm>
          <a:off x="97101" y="1755543"/>
          <a:ext cx="1724836" cy="544821"/>
        </a:xfrm>
        <a:solidFill>
          <a:schemeClr val="bg1">
            <a:alpha val="90000"/>
          </a:schemeClr>
        </a:solidFill>
        <a:ln w="25400" cap="flat" cmpd="sng" algn="ctr">
          <a:solidFill>
            <a:srgbClr val="0F6F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bn-BD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বৃদ্ধি ডেবিট 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NikoshBAN" pitchFamily="2" charset="0"/>
            <a:ea typeface="+mn-ea"/>
            <a:cs typeface="NikoshBAN" pitchFamily="2" charset="0"/>
          </a:endParaRPr>
        </a:p>
      </dgm:t>
    </dgm:pt>
    <dgm:pt modelId="{A4697B9A-14B3-475B-992D-D719A4F1535F}" type="parTrans" cxnId="{DE630C13-222D-4074-A6D8-9F581530997F}">
      <dgm:prSet/>
      <dgm:spPr>
        <a:xfrm>
          <a:off x="864187" y="1415446"/>
          <a:ext cx="840746" cy="249531"/>
        </a:xfrm>
        <a:noFill/>
        <a:ln w="25400" cap="flat" cmpd="sng" algn="ctr">
          <a:solidFill>
            <a:srgbClr val="0F6FC6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CD134625-C591-46B3-9366-3715935FEB2C}" type="sibTrans" cxnId="{DE630C13-222D-4074-A6D8-9F581530997F}">
      <dgm:prSet/>
      <dgm:spPr/>
      <dgm:t>
        <a:bodyPr/>
        <a:lstStyle/>
        <a:p>
          <a:endParaRPr lang="en-US"/>
        </a:p>
      </dgm:t>
    </dgm:pt>
    <dgm:pt modelId="{033D627B-F1C1-494B-B7B3-D757CD030661}">
      <dgm:prSet phldrT="[Text]"/>
      <dgm:spPr>
        <a:xfrm>
          <a:off x="2012601" y="1755543"/>
          <a:ext cx="1490829" cy="544821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0F6F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bn-BD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হ্রাস ক্রেডিট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NikoshBAN" pitchFamily="2" charset="0"/>
            <a:ea typeface="+mn-ea"/>
            <a:cs typeface="NikoshBAN" pitchFamily="2" charset="0"/>
          </a:endParaRPr>
        </a:p>
      </dgm:t>
    </dgm:pt>
    <dgm:pt modelId="{1599282D-678B-4416-8BBE-7423A3BF171A}" type="parTrans" cxnId="{C1842E3D-7864-4A0B-A5D2-1C27632B2033}">
      <dgm:prSet/>
      <dgm:spPr>
        <a:xfrm>
          <a:off x="1704934" y="1415446"/>
          <a:ext cx="957750" cy="249531"/>
        </a:xfrm>
        <a:noFill/>
        <a:ln w="25400" cap="flat" cmpd="sng" algn="ctr">
          <a:solidFill>
            <a:srgbClr val="0F6FC6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FF979C32-8F37-4FE2-8BDE-E56ADB1C4EF4}" type="sibTrans" cxnId="{C1842E3D-7864-4A0B-A5D2-1C27632B2033}">
      <dgm:prSet/>
      <dgm:spPr/>
      <dgm:t>
        <a:bodyPr/>
        <a:lstStyle/>
        <a:p>
          <a:endParaRPr lang="en-US"/>
        </a:p>
      </dgm:t>
    </dgm:pt>
    <dgm:pt modelId="{D0DCA9EB-9017-4E93-B9CE-110AF82A47AA}" type="pres">
      <dgm:prSet presAssocID="{1FAF7DE2-6CC0-40E8-8A0A-AE78260BA3C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3870E4A-29B0-4115-9CE7-BC7380159E40}" type="pres">
      <dgm:prSet presAssocID="{936BEA24-8D3C-4C86-B8F8-292652AABFFA}" presName="hierRoot1" presStyleCnt="0"/>
      <dgm:spPr/>
    </dgm:pt>
    <dgm:pt modelId="{8E7F8043-1DA3-45F6-A259-29CE8904CF33}" type="pres">
      <dgm:prSet presAssocID="{936BEA24-8D3C-4C86-B8F8-292652AABFFA}" presName="composite" presStyleCnt="0"/>
      <dgm:spPr/>
    </dgm:pt>
    <dgm:pt modelId="{4A7C61C4-C126-42C4-8FDC-CAB17F563B0D}" type="pres">
      <dgm:prSet presAssocID="{936BEA24-8D3C-4C86-B8F8-292652AABFFA}" presName="background" presStyleLbl="node0" presStyleIdx="0" presStyleCnt="1"/>
      <dgm:spPr>
        <a:xfrm>
          <a:off x="914397" y="214235"/>
          <a:ext cx="1581072" cy="1201211"/>
        </a:xfrm>
        <a:prstGeom prst="roundRect">
          <a:avLst>
            <a:gd name="adj" fmla="val 10000"/>
          </a:avLst>
        </a:prstGeom>
        <a:solidFill>
          <a:srgbClr val="0F6F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7299AF49-DA4F-4DA8-8937-01A67538DD67}" type="pres">
      <dgm:prSet presAssocID="{936BEA24-8D3C-4C86-B8F8-292652AABFFA}" presName="text" presStyleLbl="fgAcc0" presStyleIdx="0" presStyleCnt="1" custScaleX="184277" custScaleY="220478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3F418068-4A18-4ED0-8EE8-894CE3D083FD}" type="pres">
      <dgm:prSet presAssocID="{936BEA24-8D3C-4C86-B8F8-292652AABFFA}" presName="hierChild2" presStyleCnt="0"/>
      <dgm:spPr/>
    </dgm:pt>
    <dgm:pt modelId="{9B72E1AC-4704-4708-A9B9-CF79E4CFF214}" type="pres">
      <dgm:prSet presAssocID="{A4697B9A-14B3-475B-992D-D719A4F1535F}" presName="Name10" presStyleLbl="parChTrans1D2" presStyleIdx="0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840746" y="0"/>
              </a:moveTo>
              <a:lnTo>
                <a:pt x="840746" y="170048"/>
              </a:lnTo>
              <a:lnTo>
                <a:pt x="0" y="170048"/>
              </a:lnTo>
              <a:lnTo>
                <a:pt x="0" y="249531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2ACE5547-EF11-42E0-AD3B-25EB877B7B9D}" type="pres">
      <dgm:prSet presAssocID="{AC21A8FD-5B86-4CFB-B2F4-F6021184EDBF}" presName="hierRoot2" presStyleCnt="0"/>
      <dgm:spPr/>
    </dgm:pt>
    <dgm:pt modelId="{A32095BE-02DC-4A5A-A331-98128AC845D6}" type="pres">
      <dgm:prSet presAssocID="{AC21A8FD-5B86-4CFB-B2F4-F6021184EDBF}" presName="composite2" presStyleCnt="0"/>
      <dgm:spPr/>
    </dgm:pt>
    <dgm:pt modelId="{2A15B9FF-5E6B-42D3-85BB-0D14F974AF95}" type="pres">
      <dgm:prSet presAssocID="{AC21A8FD-5B86-4CFB-B2F4-F6021184EDBF}" presName="background2" presStyleLbl="node2" presStyleIdx="0" presStyleCnt="2"/>
      <dgm:spPr>
        <a:xfrm>
          <a:off x="1769" y="1664977"/>
          <a:ext cx="1724836" cy="544821"/>
        </a:xfrm>
        <a:prstGeom prst="roundRect">
          <a:avLst>
            <a:gd name="adj" fmla="val 10000"/>
          </a:avLst>
        </a:prstGeom>
        <a:solidFill>
          <a:srgbClr val="0F6F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23115D13-0513-4C45-B262-54348FF2274D}" type="pres">
      <dgm:prSet presAssocID="{AC21A8FD-5B86-4CFB-B2F4-F6021184EDBF}" presName="text2" presStyleLbl="fgAcc2" presStyleIdx="0" presStyleCnt="2" custScaleX="201033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794940E1-F7B6-493C-B898-526E7CFF898C}" type="pres">
      <dgm:prSet presAssocID="{AC21A8FD-5B86-4CFB-B2F4-F6021184EDBF}" presName="hierChild3" presStyleCnt="0"/>
      <dgm:spPr/>
    </dgm:pt>
    <dgm:pt modelId="{34FE9073-50BA-4665-AD57-560238E9050B}" type="pres">
      <dgm:prSet presAssocID="{1599282D-678B-4416-8BBE-7423A3BF171A}" presName="Name10" presStyleLbl="parChTrans1D2" presStyleIdx="1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048"/>
              </a:lnTo>
              <a:lnTo>
                <a:pt x="957750" y="170048"/>
              </a:lnTo>
              <a:lnTo>
                <a:pt x="957750" y="249531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95C105BE-3968-4FD6-965B-373F0DD9C46B}" type="pres">
      <dgm:prSet presAssocID="{033D627B-F1C1-494B-B7B3-D757CD030661}" presName="hierRoot2" presStyleCnt="0"/>
      <dgm:spPr/>
    </dgm:pt>
    <dgm:pt modelId="{7EEDF4F4-6DE3-4FAE-9AD7-6A6362FF45F2}" type="pres">
      <dgm:prSet presAssocID="{033D627B-F1C1-494B-B7B3-D757CD030661}" presName="composite2" presStyleCnt="0"/>
      <dgm:spPr/>
    </dgm:pt>
    <dgm:pt modelId="{24E31A99-C1AA-4BB8-98D8-F4E225E083FF}" type="pres">
      <dgm:prSet presAssocID="{033D627B-F1C1-494B-B7B3-D757CD030661}" presName="background2" presStyleLbl="node2" presStyleIdx="1" presStyleCnt="2"/>
      <dgm:spPr>
        <a:xfrm>
          <a:off x="1917269" y="1664977"/>
          <a:ext cx="1490829" cy="544821"/>
        </a:xfrm>
        <a:prstGeom prst="roundRect">
          <a:avLst>
            <a:gd name="adj" fmla="val 10000"/>
          </a:avLst>
        </a:prstGeom>
        <a:solidFill>
          <a:srgbClr val="0F6F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BA785B87-B5E5-4093-AF88-AB1DB740F355}" type="pres">
      <dgm:prSet presAssocID="{033D627B-F1C1-494B-B7B3-D757CD030661}" presName="text2" presStyleLbl="fgAcc2" presStyleIdx="1" presStyleCnt="2" custScaleX="173759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2915AEA6-DA4A-4191-A5FC-7B42B50235F4}" type="pres">
      <dgm:prSet presAssocID="{033D627B-F1C1-494B-B7B3-D757CD030661}" presName="hierChild3" presStyleCnt="0"/>
      <dgm:spPr/>
    </dgm:pt>
  </dgm:ptLst>
  <dgm:cxnLst>
    <dgm:cxn modelId="{110F554C-467B-47D4-AC3B-39FA3C768360}" type="presOf" srcId="{033D627B-F1C1-494B-B7B3-D757CD030661}" destId="{BA785B87-B5E5-4093-AF88-AB1DB740F355}" srcOrd="0" destOrd="0" presId="urn:microsoft.com/office/officeart/2005/8/layout/hierarchy1"/>
    <dgm:cxn modelId="{07454B72-209C-4D6D-B70F-522F0AB620F1}" type="presOf" srcId="{1FAF7DE2-6CC0-40E8-8A0A-AE78260BA3C5}" destId="{D0DCA9EB-9017-4E93-B9CE-110AF82A47AA}" srcOrd="0" destOrd="0" presId="urn:microsoft.com/office/officeart/2005/8/layout/hierarchy1"/>
    <dgm:cxn modelId="{CEDA2151-DEFC-4B49-A3E3-98AA38FC4862}" type="presOf" srcId="{A4697B9A-14B3-475B-992D-D719A4F1535F}" destId="{9B72E1AC-4704-4708-A9B9-CF79E4CFF214}" srcOrd="0" destOrd="0" presId="urn:microsoft.com/office/officeart/2005/8/layout/hierarchy1"/>
    <dgm:cxn modelId="{8C7D6BA5-8466-4EB4-BCCA-83C280AA2D67}" type="presOf" srcId="{1599282D-678B-4416-8BBE-7423A3BF171A}" destId="{34FE9073-50BA-4665-AD57-560238E9050B}" srcOrd="0" destOrd="0" presId="urn:microsoft.com/office/officeart/2005/8/layout/hierarchy1"/>
    <dgm:cxn modelId="{CD41D497-AFD5-42DD-BEA2-8F9ED7AA21EC}" srcId="{1FAF7DE2-6CC0-40E8-8A0A-AE78260BA3C5}" destId="{936BEA24-8D3C-4C86-B8F8-292652AABFFA}" srcOrd="0" destOrd="0" parTransId="{7CA28CDF-E403-4566-8820-41C74EC35AA8}" sibTransId="{CCEDA816-99CD-47B7-80D9-896A81A9CB3C}"/>
    <dgm:cxn modelId="{C1842E3D-7864-4A0B-A5D2-1C27632B2033}" srcId="{936BEA24-8D3C-4C86-B8F8-292652AABFFA}" destId="{033D627B-F1C1-494B-B7B3-D757CD030661}" srcOrd="1" destOrd="0" parTransId="{1599282D-678B-4416-8BBE-7423A3BF171A}" sibTransId="{FF979C32-8F37-4FE2-8BDE-E56ADB1C4EF4}"/>
    <dgm:cxn modelId="{DE630C13-222D-4074-A6D8-9F581530997F}" srcId="{936BEA24-8D3C-4C86-B8F8-292652AABFFA}" destId="{AC21A8FD-5B86-4CFB-B2F4-F6021184EDBF}" srcOrd="0" destOrd="0" parTransId="{A4697B9A-14B3-475B-992D-D719A4F1535F}" sibTransId="{CD134625-C591-46B3-9366-3715935FEB2C}"/>
    <dgm:cxn modelId="{EAF6683B-48CC-4ECE-9B4B-28F4DFBA2D84}" type="presOf" srcId="{AC21A8FD-5B86-4CFB-B2F4-F6021184EDBF}" destId="{23115D13-0513-4C45-B262-54348FF2274D}" srcOrd="0" destOrd="0" presId="urn:microsoft.com/office/officeart/2005/8/layout/hierarchy1"/>
    <dgm:cxn modelId="{B456C2C1-138A-48BA-89C0-F1DEB53E3DCC}" type="presOf" srcId="{936BEA24-8D3C-4C86-B8F8-292652AABFFA}" destId="{7299AF49-DA4F-4DA8-8937-01A67538DD67}" srcOrd="0" destOrd="0" presId="urn:microsoft.com/office/officeart/2005/8/layout/hierarchy1"/>
    <dgm:cxn modelId="{370C2B32-0255-44A8-8552-5158900D6FB0}" type="presParOf" srcId="{D0DCA9EB-9017-4E93-B9CE-110AF82A47AA}" destId="{93870E4A-29B0-4115-9CE7-BC7380159E40}" srcOrd="0" destOrd="0" presId="urn:microsoft.com/office/officeart/2005/8/layout/hierarchy1"/>
    <dgm:cxn modelId="{D76C229D-2761-49CE-8FCE-5804BFB4FA0D}" type="presParOf" srcId="{93870E4A-29B0-4115-9CE7-BC7380159E40}" destId="{8E7F8043-1DA3-45F6-A259-29CE8904CF33}" srcOrd="0" destOrd="0" presId="urn:microsoft.com/office/officeart/2005/8/layout/hierarchy1"/>
    <dgm:cxn modelId="{D1AFF7D8-7420-454A-B824-0F0B6A91087D}" type="presParOf" srcId="{8E7F8043-1DA3-45F6-A259-29CE8904CF33}" destId="{4A7C61C4-C126-42C4-8FDC-CAB17F563B0D}" srcOrd="0" destOrd="0" presId="urn:microsoft.com/office/officeart/2005/8/layout/hierarchy1"/>
    <dgm:cxn modelId="{1CBA92A5-6234-48DF-9DEC-B8D1A6CD6F70}" type="presParOf" srcId="{8E7F8043-1DA3-45F6-A259-29CE8904CF33}" destId="{7299AF49-DA4F-4DA8-8937-01A67538DD67}" srcOrd="1" destOrd="0" presId="urn:microsoft.com/office/officeart/2005/8/layout/hierarchy1"/>
    <dgm:cxn modelId="{7C0F4E7E-646E-40F3-8B86-A4EF63F1CB44}" type="presParOf" srcId="{93870E4A-29B0-4115-9CE7-BC7380159E40}" destId="{3F418068-4A18-4ED0-8EE8-894CE3D083FD}" srcOrd="1" destOrd="0" presId="urn:microsoft.com/office/officeart/2005/8/layout/hierarchy1"/>
    <dgm:cxn modelId="{4BD943E3-ED64-4B3B-B146-C2865FD6DF27}" type="presParOf" srcId="{3F418068-4A18-4ED0-8EE8-894CE3D083FD}" destId="{9B72E1AC-4704-4708-A9B9-CF79E4CFF214}" srcOrd="0" destOrd="0" presId="urn:microsoft.com/office/officeart/2005/8/layout/hierarchy1"/>
    <dgm:cxn modelId="{1A3F422A-AA87-4258-B4E7-BBDF0715D014}" type="presParOf" srcId="{3F418068-4A18-4ED0-8EE8-894CE3D083FD}" destId="{2ACE5547-EF11-42E0-AD3B-25EB877B7B9D}" srcOrd="1" destOrd="0" presId="urn:microsoft.com/office/officeart/2005/8/layout/hierarchy1"/>
    <dgm:cxn modelId="{9B7B6B68-AC6D-456B-8100-D8F2077B333D}" type="presParOf" srcId="{2ACE5547-EF11-42E0-AD3B-25EB877B7B9D}" destId="{A32095BE-02DC-4A5A-A331-98128AC845D6}" srcOrd="0" destOrd="0" presId="urn:microsoft.com/office/officeart/2005/8/layout/hierarchy1"/>
    <dgm:cxn modelId="{9EB30E04-F26E-4BA6-83E1-485F409AFB83}" type="presParOf" srcId="{A32095BE-02DC-4A5A-A331-98128AC845D6}" destId="{2A15B9FF-5E6B-42D3-85BB-0D14F974AF95}" srcOrd="0" destOrd="0" presId="urn:microsoft.com/office/officeart/2005/8/layout/hierarchy1"/>
    <dgm:cxn modelId="{1CF04E07-719E-4433-A297-D41A0D185FB6}" type="presParOf" srcId="{A32095BE-02DC-4A5A-A331-98128AC845D6}" destId="{23115D13-0513-4C45-B262-54348FF2274D}" srcOrd="1" destOrd="0" presId="urn:microsoft.com/office/officeart/2005/8/layout/hierarchy1"/>
    <dgm:cxn modelId="{A6588425-9386-4369-ACA6-D1BA8B40EFBA}" type="presParOf" srcId="{2ACE5547-EF11-42E0-AD3B-25EB877B7B9D}" destId="{794940E1-F7B6-493C-B898-526E7CFF898C}" srcOrd="1" destOrd="0" presId="urn:microsoft.com/office/officeart/2005/8/layout/hierarchy1"/>
    <dgm:cxn modelId="{0C0FB09D-70FC-41F6-8DD1-8884085A297A}" type="presParOf" srcId="{3F418068-4A18-4ED0-8EE8-894CE3D083FD}" destId="{34FE9073-50BA-4665-AD57-560238E9050B}" srcOrd="2" destOrd="0" presId="urn:microsoft.com/office/officeart/2005/8/layout/hierarchy1"/>
    <dgm:cxn modelId="{E681FAA3-0933-4FFE-A855-DA7B0C620612}" type="presParOf" srcId="{3F418068-4A18-4ED0-8EE8-894CE3D083FD}" destId="{95C105BE-3968-4FD6-965B-373F0DD9C46B}" srcOrd="3" destOrd="0" presId="urn:microsoft.com/office/officeart/2005/8/layout/hierarchy1"/>
    <dgm:cxn modelId="{FB596A47-72F3-48A3-8D46-0FA6AF40A206}" type="presParOf" srcId="{95C105BE-3968-4FD6-965B-373F0DD9C46B}" destId="{7EEDF4F4-6DE3-4FAE-9AD7-6A6362FF45F2}" srcOrd="0" destOrd="0" presId="urn:microsoft.com/office/officeart/2005/8/layout/hierarchy1"/>
    <dgm:cxn modelId="{70054B28-6C12-45B1-9AF1-FF0D7E255C6C}" type="presParOf" srcId="{7EEDF4F4-6DE3-4FAE-9AD7-6A6362FF45F2}" destId="{24E31A99-C1AA-4BB8-98D8-F4E225E083FF}" srcOrd="0" destOrd="0" presId="urn:microsoft.com/office/officeart/2005/8/layout/hierarchy1"/>
    <dgm:cxn modelId="{4A12CF84-6AB4-45A4-AAB1-8B903EFE0D9B}" type="presParOf" srcId="{7EEDF4F4-6DE3-4FAE-9AD7-6A6362FF45F2}" destId="{BA785B87-B5E5-4093-AF88-AB1DB740F355}" srcOrd="1" destOrd="0" presId="urn:microsoft.com/office/officeart/2005/8/layout/hierarchy1"/>
    <dgm:cxn modelId="{C9EBFDAD-54F3-437F-A95A-686BC57659C7}" type="presParOf" srcId="{95C105BE-3968-4FD6-965B-373F0DD9C46B}" destId="{2915AEA6-DA4A-4191-A5FC-7B42B50235F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AF7DE2-6CC0-40E8-8A0A-AE78260BA3C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6BEA24-8D3C-4C86-B8F8-292652AABFFA}">
      <dgm:prSet phldrT="[Text]" custT="1"/>
      <dgm:spPr>
        <a:xfrm>
          <a:off x="568147" y="96326"/>
          <a:ext cx="1946452" cy="970474"/>
        </a:xfrm>
        <a:solidFill>
          <a:schemeClr val="accent5">
            <a:alpha val="90000"/>
          </a:schemeClr>
        </a:solidFill>
        <a:ln w="25400" cap="flat" cmpd="sng" algn="ctr">
          <a:solidFill>
            <a:srgbClr val="0F6F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bn-BD" sz="6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দায়</a:t>
          </a:r>
          <a:endParaRPr lang="en-US" sz="6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NikoshBAN" pitchFamily="2" charset="0"/>
            <a:ea typeface="+mn-ea"/>
            <a:cs typeface="NikoshBAN" pitchFamily="2" charset="0"/>
          </a:endParaRPr>
        </a:p>
      </dgm:t>
    </dgm:pt>
    <dgm:pt modelId="{7CA28CDF-E403-4566-8820-41C74EC35AA8}" type="parTrans" cxnId="{CD41D497-AFD5-42DD-BEA2-8F9ED7AA21EC}">
      <dgm:prSet/>
      <dgm:spPr/>
      <dgm:t>
        <a:bodyPr/>
        <a:lstStyle/>
        <a:p>
          <a:endParaRPr lang="en-US"/>
        </a:p>
      </dgm:t>
    </dgm:pt>
    <dgm:pt modelId="{CCEDA816-99CD-47B7-80D9-896A81A9CB3C}" type="sibTrans" cxnId="{CD41D497-AFD5-42DD-BEA2-8F9ED7AA21EC}">
      <dgm:prSet/>
      <dgm:spPr/>
      <dgm:t>
        <a:bodyPr/>
        <a:lstStyle/>
        <a:p>
          <a:endParaRPr lang="en-US"/>
        </a:p>
      </dgm:t>
    </dgm:pt>
    <dgm:pt modelId="{AC21A8FD-5B86-4CFB-B2F4-F6021184EDBF}">
      <dgm:prSet phldrT="[Text]"/>
      <dgm:spPr>
        <a:xfrm>
          <a:off x="87871" y="1458823"/>
          <a:ext cx="1347982" cy="496127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0F6F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হ্রাস</a:t>
          </a:r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 </a:t>
          </a:r>
          <a:r>
            <a:rPr lang="en-US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ডেবিট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NikoshBAN" pitchFamily="2" charset="0"/>
            <a:ea typeface="+mn-ea"/>
            <a:cs typeface="NikoshBAN" pitchFamily="2" charset="0"/>
          </a:endParaRPr>
        </a:p>
      </dgm:t>
    </dgm:pt>
    <dgm:pt modelId="{A4697B9A-14B3-475B-992D-D719A4F1535F}" type="parTrans" cxnId="{DE630C13-222D-4074-A6D8-9F581530997F}">
      <dgm:prSet/>
      <dgm:spPr>
        <a:xfrm>
          <a:off x="675050" y="984330"/>
          <a:ext cx="779510" cy="392022"/>
        </a:xfrm>
        <a:noFill/>
        <a:ln w="25400" cap="flat" cmpd="sng" algn="ctr">
          <a:solidFill>
            <a:srgbClr val="0F6FC6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CD134625-C591-46B3-9366-3715935FEB2C}" type="sibTrans" cxnId="{DE630C13-222D-4074-A6D8-9F581530997F}">
      <dgm:prSet/>
      <dgm:spPr/>
      <dgm:t>
        <a:bodyPr/>
        <a:lstStyle/>
        <a:p>
          <a:endParaRPr lang="en-US"/>
        </a:p>
      </dgm:t>
    </dgm:pt>
    <dgm:pt modelId="{033D627B-F1C1-494B-B7B3-D757CD030661}">
      <dgm:prSet phldrT="[Text]"/>
      <dgm:spPr>
        <a:xfrm>
          <a:off x="1610536" y="1447933"/>
          <a:ext cx="1285063" cy="496127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0F6F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বৃদ্ধি</a:t>
          </a:r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 </a:t>
          </a:r>
          <a:r>
            <a:rPr lang="en-US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ক্রেডিট</a:t>
          </a:r>
          <a:r>
            <a:rPr lang="bn-BD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 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NikoshBAN" pitchFamily="2" charset="0"/>
            <a:ea typeface="+mn-ea"/>
            <a:cs typeface="NikoshBAN" pitchFamily="2" charset="0"/>
          </a:endParaRPr>
        </a:p>
      </dgm:t>
    </dgm:pt>
    <dgm:pt modelId="{1599282D-678B-4416-8BBE-7423A3BF171A}" type="parTrans" cxnId="{C1842E3D-7864-4A0B-A5D2-1C27632B2033}">
      <dgm:prSet/>
      <dgm:spPr>
        <a:xfrm>
          <a:off x="1454561" y="984330"/>
          <a:ext cx="711694" cy="381132"/>
        </a:xfrm>
        <a:noFill/>
        <a:ln w="25400" cap="flat" cmpd="sng" algn="ctr">
          <a:solidFill>
            <a:srgbClr val="0F6FC6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FF979C32-8F37-4FE2-8BDE-E56ADB1C4EF4}" type="sibTrans" cxnId="{C1842E3D-7864-4A0B-A5D2-1C27632B2033}">
      <dgm:prSet/>
      <dgm:spPr/>
      <dgm:t>
        <a:bodyPr/>
        <a:lstStyle/>
        <a:p>
          <a:endParaRPr lang="en-US"/>
        </a:p>
      </dgm:t>
    </dgm:pt>
    <dgm:pt modelId="{D0DCA9EB-9017-4E93-B9CE-110AF82A47AA}" type="pres">
      <dgm:prSet presAssocID="{1FAF7DE2-6CC0-40E8-8A0A-AE78260BA3C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3870E4A-29B0-4115-9CE7-BC7380159E40}" type="pres">
      <dgm:prSet presAssocID="{936BEA24-8D3C-4C86-B8F8-292652AABFFA}" presName="hierRoot1" presStyleCnt="0"/>
      <dgm:spPr/>
    </dgm:pt>
    <dgm:pt modelId="{8E7F8043-1DA3-45F6-A259-29CE8904CF33}" type="pres">
      <dgm:prSet presAssocID="{936BEA24-8D3C-4C86-B8F8-292652AABFFA}" presName="composite" presStyleCnt="0"/>
      <dgm:spPr/>
    </dgm:pt>
    <dgm:pt modelId="{4A7C61C4-C126-42C4-8FDC-CAB17F563B0D}" type="pres">
      <dgm:prSet presAssocID="{936BEA24-8D3C-4C86-B8F8-292652AABFFA}" presName="background" presStyleLbl="node0" presStyleIdx="0" presStyleCnt="1"/>
      <dgm:spPr>
        <a:xfrm>
          <a:off x="481335" y="13855"/>
          <a:ext cx="1946452" cy="970474"/>
        </a:xfrm>
        <a:prstGeom prst="roundRect">
          <a:avLst>
            <a:gd name="adj" fmla="val 10000"/>
          </a:avLst>
        </a:prstGeom>
        <a:solidFill>
          <a:srgbClr val="0F6F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7299AF49-DA4F-4DA8-8937-01A67538DD67}" type="pres">
      <dgm:prSet presAssocID="{936BEA24-8D3C-4C86-B8F8-292652AABFFA}" presName="text" presStyleLbl="fgAcc0" presStyleIdx="0" presStyleCnt="1" custAng="0" custScaleX="249129" custScaleY="195610" custLinFactNeighborX="6421" custLinFactNeighborY="-33216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3F418068-4A18-4ED0-8EE8-894CE3D083FD}" type="pres">
      <dgm:prSet presAssocID="{936BEA24-8D3C-4C86-B8F8-292652AABFFA}" presName="hierChild2" presStyleCnt="0"/>
      <dgm:spPr/>
    </dgm:pt>
    <dgm:pt modelId="{9B72E1AC-4704-4708-A9B9-CF79E4CFF214}" type="pres">
      <dgm:prSet presAssocID="{A4697B9A-14B3-475B-992D-D719A4F1535F}" presName="Name10" presStyleLbl="parChTrans1D2" presStyleIdx="0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779510" y="0"/>
              </a:moveTo>
              <a:lnTo>
                <a:pt x="779510" y="319643"/>
              </a:lnTo>
              <a:lnTo>
                <a:pt x="0" y="319643"/>
              </a:lnTo>
              <a:lnTo>
                <a:pt x="0" y="392022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2ACE5547-EF11-42E0-AD3B-25EB877B7B9D}" type="pres">
      <dgm:prSet presAssocID="{AC21A8FD-5B86-4CFB-B2F4-F6021184EDBF}" presName="hierRoot2" presStyleCnt="0"/>
      <dgm:spPr/>
    </dgm:pt>
    <dgm:pt modelId="{A32095BE-02DC-4A5A-A331-98128AC845D6}" type="pres">
      <dgm:prSet presAssocID="{AC21A8FD-5B86-4CFB-B2F4-F6021184EDBF}" presName="composite2" presStyleCnt="0"/>
      <dgm:spPr/>
    </dgm:pt>
    <dgm:pt modelId="{2A15B9FF-5E6B-42D3-85BB-0D14F974AF95}" type="pres">
      <dgm:prSet presAssocID="{AC21A8FD-5B86-4CFB-B2F4-F6021184EDBF}" presName="background2" presStyleLbl="node2" presStyleIdx="0" presStyleCnt="2"/>
      <dgm:spPr>
        <a:xfrm>
          <a:off x="1059" y="1376352"/>
          <a:ext cx="1347982" cy="496127"/>
        </a:xfrm>
        <a:prstGeom prst="roundRect">
          <a:avLst>
            <a:gd name="adj" fmla="val 10000"/>
          </a:avLst>
        </a:prstGeom>
        <a:solidFill>
          <a:srgbClr val="0F6F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23115D13-0513-4C45-B262-54348FF2274D}" type="pres">
      <dgm:prSet presAssocID="{AC21A8FD-5B86-4CFB-B2F4-F6021184EDBF}" presName="text2" presStyleLbl="fgAcc2" presStyleIdx="0" presStyleCnt="2" custScaleX="172530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794940E1-F7B6-493C-B898-526E7CFF898C}" type="pres">
      <dgm:prSet presAssocID="{AC21A8FD-5B86-4CFB-B2F4-F6021184EDBF}" presName="hierChild3" presStyleCnt="0"/>
      <dgm:spPr/>
    </dgm:pt>
    <dgm:pt modelId="{34FE9073-50BA-4665-AD57-560238E9050B}" type="pres">
      <dgm:prSet presAssocID="{1599282D-678B-4416-8BBE-7423A3BF171A}" presName="Name10" presStyleLbl="parChTrans1D2" presStyleIdx="1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753"/>
              </a:lnTo>
              <a:lnTo>
                <a:pt x="711694" y="308753"/>
              </a:lnTo>
              <a:lnTo>
                <a:pt x="711694" y="381132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95C105BE-3968-4FD6-965B-373F0DD9C46B}" type="pres">
      <dgm:prSet presAssocID="{033D627B-F1C1-494B-B7B3-D757CD030661}" presName="hierRoot2" presStyleCnt="0"/>
      <dgm:spPr/>
    </dgm:pt>
    <dgm:pt modelId="{7EEDF4F4-6DE3-4FAE-9AD7-6A6362FF45F2}" type="pres">
      <dgm:prSet presAssocID="{033D627B-F1C1-494B-B7B3-D757CD030661}" presName="composite2" presStyleCnt="0"/>
      <dgm:spPr/>
    </dgm:pt>
    <dgm:pt modelId="{24E31A99-C1AA-4BB8-98D8-F4E225E083FF}" type="pres">
      <dgm:prSet presAssocID="{033D627B-F1C1-494B-B7B3-D757CD030661}" presName="background2" presStyleLbl="node2" presStyleIdx="1" presStyleCnt="2"/>
      <dgm:spPr>
        <a:xfrm>
          <a:off x="1523724" y="1365462"/>
          <a:ext cx="1285063" cy="496127"/>
        </a:xfrm>
        <a:prstGeom prst="roundRect">
          <a:avLst>
            <a:gd name="adj" fmla="val 10000"/>
          </a:avLst>
        </a:prstGeom>
        <a:solidFill>
          <a:srgbClr val="0F6F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BA785B87-B5E5-4093-AF88-AB1DB740F355}" type="pres">
      <dgm:prSet presAssocID="{033D627B-F1C1-494B-B7B3-D757CD030661}" presName="text2" presStyleLbl="fgAcc2" presStyleIdx="1" presStyleCnt="2" custScaleX="164477" custLinFactNeighborX="7901" custLinFactNeighborY="-2195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2915AEA6-DA4A-4191-A5FC-7B42B50235F4}" type="pres">
      <dgm:prSet presAssocID="{033D627B-F1C1-494B-B7B3-D757CD030661}" presName="hierChild3" presStyleCnt="0"/>
      <dgm:spPr/>
    </dgm:pt>
  </dgm:ptLst>
  <dgm:cxnLst>
    <dgm:cxn modelId="{F1985CD6-1D5E-4632-B6CF-CDF815B9DABB}" type="presOf" srcId="{1599282D-678B-4416-8BBE-7423A3BF171A}" destId="{34FE9073-50BA-4665-AD57-560238E9050B}" srcOrd="0" destOrd="0" presId="urn:microsoft.com/office/officeart/2005/8/layout/hierarchy1"/>
    <dgm:cxn modelId="{7ACB22E9-DE3A-44B8-B13E-6941587FE607}" type="presOf" srcId="{033D627B-F1C1-494B-B7B3-D757CD030661}" destId="{BA785B87-B5E5-4093-AF88-AB1DB740F355}" srcOrd="0" destOrd="0" presId="urn:microsoft.com/office/officeart/2005/8/layout/hierarchy1"/>
    <dgm:cxn modelId="{16397347-9D45-4FF4-BD32-5FF9438BF3A8}" type="presOf" srcId="{1FAF7DE2-6CC0-40E8-8A0A-AE78260BA3C5}" destId="{D0DCA9EB-9017-4E93-B9CE-110AF82A47AA}" srcOrd="0" destOrd="0" presId="urn:microsoft.com/office/officeart/2005/8/layout/hierarchy1"/>
    <dgm:cxn modelId="{CD41D497-AFD5-42DD-BEA2-8F9ED7AA21EC}" srcId="{1FAF7DE2-6CC0-40E8-8A0A-AE78260BA3C5}" destId="{936BEA24-8D3C-4C86-B8F8-292652AABFFA}" srcOrd="0" destOrd="0" parTransId="{7CA28CDF-E403-4566-8820-41C74EC35AA8}" sibTransId="{CCEDA816-99CD-47B7-80D9-896A81A9CB3C}"/>
    <dgm:cxn modelId="{C1842E3D-7864-4A0B-A5D2-1C27632B2033}" srcId="{936BEA24-8D3C-4C86-B8F8-292652AABFFA}" destId="{033D627B-F1C1-494B-B7B3-D757CD030661}" srcOrd="1" destOrd="0" parTransId="{1599282D-678B-4416-8BBE-7423A3BF171A}" sibTransId="{FF979C32-8F37-4FE2-8BDE-E56ADB1C4EF4}"/>
    <dgm:cxn modelId="{6B6CCF5F-C8D0-4434-AB71-8FC11F31004E}" type="presOf" srcId="{936BEA24-8D3C-4C86-B8F8-292652AABFFA}" destId="{7299AF49-DA4F-4DA8-8937-01A67538DD67}" srcOrd="0" destOrd="0" presId="urn:microsoft.com/office/officeart/2005/8/layout/hierarchy1"/>
    <dgm:cxn modelId="{D2BC92DD-95FB-4C12-AE8A-5901C2327E2B}" type="presOf" srcId="{AC21A8FD-5B86-4CFB-B2F4-F6021184EDBF}" destId="{23115D13-0513-4C45-B262-54348FF2274D}" srcOrd="0" destOrd="0" presId="urn:microsoft.com/office/officeart/2005/8/layout/hierarchy1"/>
    <dgm:cxn modelId="{337DB3D5-CD47-469C-B9B8-6936DF033B89}" type="presOf" srcId="{A4697B9A-14B3-475B-992D-D719A4F1535F}" destId="{9B72E1AC-4704-4708-A9B9-CF79E4CFF214}" srcOrd="0" destOrd="0" presId="urn:microsoft.com/office/officeart/2005/8/layout/hierarchy1"/>
    <dgm:cxn modelId="{DE630C13-222D-4074-A6D8-9F581530997F}" srcId="{936BEA24-8D3C-4C86-B8F8-292652AABFFA}" destId="{AC21A8FD-5B86-4CFB-B2F4-F6021184EDBF}" srcOrd="0" destOrd="0" parTransId="{A4697B9A-14B3-475B-992D-D719A4F1535F}" sibTransId="{CD134625-C591-46B3-9366-3715935FEB2C}"/>
    <dgm:cxn modelId="{447665D0-4D42-48AB-9BBC-C82F9023A0F0}" type="presParOf" srcId="{D0DCA9EB-9017-4E93-B9CE-110AF82A47AA}" destId="{93870E4A-29B0-4115-9CE7-BC7380159E40}" srcOrd="0" destOrd="0" presId="urn:microsoft.com/office/officeart/2005/8/layout/hierarchy1"/>
    <dgm:cxn modelId="{69717D18-69E5-4671-B21B-312191D5006B}" type="presParOf" srcId="{93870E4A-29B0-4115-9CE7-BC7380159E40}" destId="{8E7F8043-1DA3-45F6-A259-29CE8904CF33}" srcOrd="0" destOrd="0" presId="urn:microsoft.com/office/officeart/2005/8/layout/hierarchy1"/>
    <dgm:cxn modelId="{57E598BE-5F3A-4AC4-81A5-7BF507A4F475}" type="presParOf" srcId="{8E7F8043-1DA3-45F6-A259-29CE8904CF33}" destId="{4A7C61C4-C126-42C4-8FDC-CAB17F563B0D}" srcOrd="0" destOrd="0" presId="urn:microsoft.com/office/officeart/2005/8/layout/hierarchy1"/>
    <dgm:cxn modelId="{C484EC0E-173E-424B-89B0-DC73C7691484}" type="presParOf" srcId="{8E7F8043-1DA3-45F6-A259-29CE8904CF33}" destId="{7299AF49-DA4F-4DA8-8937-01A67538DD67}" srcOrd="1" destOrd="0" presId="urn:microsoft.com/office/officeart/2005/8/layout/hierarchy1"/>
    <dgm:cxn modelId="{38933BA5-C382-4832-852C-DFBC0497CF47}" type="presParOf" srcId="{93870E4A-29B0-4115-9CE7-BC7380159E40}" destId="{3F418068-4A18-4ED0-8EE8-894CE3D083FD}" srcOrd="1" destOrd="0" presId="urn:microsoft.com/office/officeart/2005/8/layout/hierarchy1"/>
    <dgm:cxn modelId="{74124449-854E-406A-96A1-F0DE60847BEF}" type="presParOf" srcId="{3F418068-4A18-4ED0-8EE8-894CE3D083FD}" destId="{9B72E1AC-4704-4708-A9B9-CF79E4CFF214}" srcOrd="0" destOrd="0" presId="urn:microsoft.com/office/officeart/2005/8/layout/hierarchy1"/>
    <dgm:cxn modelId="{69440850-FEDB-4FAA-A9F6-8611483F8385}" type="presParOf" srcId="{3F418068-4A18-4ED0-8EE8-894CE3D083FD}" destId="{2ACE5547-EF11-42E0-AD3B-25EB877B7B9D}" srcOrd="1" destOrd="0" presId="urn:microsoft.com/office/officeart/2005/8/layout/hierarchy1"/>
    <dgm:cxn modelId="{9DDDCF97-EA98-410E-B86F-32F25E61D0D1}" type="presParOf" srcId="{2ACE5547-EF11-42E0-AD3B-25EB877B7B9D}" destId="{A32095BE-02DC-4A5A-A331-98128AC845D6}" srcOrd="0" destOrd="0" presId="urn:microsoft.com/office/officeart/2005/8/layout/hierarchy1"/>
    <dgm:cxn modelId="{392D39AD-12AF-4F5B-AC12-D10AE305FE69}" type="presParOf" srcId="{A32095BE-02DC-4A5A-A331-98128AC845D6}" destId="{2A15B9FF-5E6B-42D3-85BB-0D14F974AF95}" srcOrd="0" destOrd="0" presId="urn:microsoft.com/office/officeart/2005/8/layout/hierarchy1"/>
    <dgm:cxn modelId="{A91609DA-2501-41C4-BFFD-DBA6C47F7471}" type="presParOf" srcId="{A32095BE-02DC-4A5A-A331-98128AC845D6}" destId="{23115D13-0513-4C45-B262-54348FF2274D}" srcOrd="1" destOrd="0" presId="urn:microsoft.com/office/officeart/2005/8/layout/hierarchy1"/>
    <dgm:cxn modelId="{423286E1-2A7D-4C2C-B7C6-958676A8CECE}" type="presParOf" srcId="{2ACE5547-EF11-42E0-AD3B-25EB877B7B9D}" destId="{794940E1-F7B6-493C-B898-526E7CFF898C}" srcOrd="1" destOrd="0" presId="urn:microsoft.com/office/officeart/2005/8/layout/hierarchy1"/>
    <dgm:cxn modelId="{562E9A39-60F0-4957-A9AE-21671F72ABB6}" type="presParOf" srcId="{3F418068-4A18-4ED0-8EE8-894CE3D083FD}" destId="{34FE9073-50BA-4665-AD57-560238E9050B}" srcOrd="2" destOrd="0" presId="urn:microsoft.com/office/officeart/2005/8/layout/hierarchy1"/>
    <dgm:cxn modelId="{AF4B7573-C971-427C-81D3-A87877D27614}" type="presParOf" srcId="{3F418068-4A18-4ED0-8EE8-894CE3D083FD}" destId="{95C105BE-3968-4FD6-965B-373F0DD9C46B}" srcOrd="3" destOrd="0" presId="urn:microsoft.com/office/officeart/2005/8/layout/hierarchy1"/>
    <dgm:cxn modelId="{25895594-521C-433D-98B6-BA10863FE81B}" type="presParOf" srcId="{95C105BE-3968-4FD6-965B-373F0DD9C46B}" destId="{7EEDF4F4-6DE3-4FAE-9AD7-6A6362FF45F2}" srcOrd="0" destOrd="0" presId="urn:microsoft.com/office/officeart/2005/8/layout/hierarchy1"/>
    <dgm:cxn modelId="{730F4151-D399-499A-961C-55E7CD9083AE}" type="presParOf" srcId="{7EEDF4F4-6DE3-4FAE-9AD7-6A6362FF45F2}" destId="{24E31A99-C1AA-4BB8-98D8-F4E225E083FF}" srcOrd="0" destOrd="0" presId="urn:microsoft.com/office/officeart/2005/8/layout/hierarchy1"/>
    <dgm:cxn modelId="{0DC6BA83-CE19-44C9-8A37-709FBE1AB6FC}" type="presParOf" srcId="{7EEDF4F4-6DE3-4FAE-9AD7-6A6362FF45F2}" destId="{BA785B87-B5E5-4093-AF88-AB1DB740F355}" srcOrd="1" destOrd="0" presId="urn:microsoft.com/office/officeart/2005/8/layout/hierarchy1"/>
    <dgm:cxn modelId="{6CE52991-3DE7-474D-BB51-386BAB75F10C}" type="presParOf" srcId="{95C105BE-3968-4FD6-965B-373F0DD9C46B}" destId="{2915AEA6-DA4A-4191-A5FC-7B42B50235F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AF7DE2-6CC0-40E8-8A0A-AE78260BA3C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6BEA24-8D3C-4C86-B8F8-292652AABFFA}">
      <dgm:prSet phldrT="[Text]" custT="1"/>
      <dgm:spPr>
        <a:xfrm>
          <a:off x="505969" y="124967"/>
          <a:ext cx="2014726" cy="916075"/>
        </a:xfrm>
        <a:solidFill>
          <a:schemeClr val="accent3">
            <a:lumMod val="60000"/>
            <a:lumOff val="40000"/>
            <a:alpha val="90000"/>
          </a:schemeClr>
        </a:solidFill>
        <a:ln w="25400" cap="flat" cmpd="sng" algn="ctr">
          <a:solidFill>
            <a:srgbClr val="0F6F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bn-BD" sz="5400" dirty="0" smtClean="0">
              <a:solidFill>
                <a:schemeClr val="tx1"/>
              </a:solidFill>
              <a:latin typeface="NikoshBAN" pitchFamily="2" charset="0"/>
              <a:ea typeface="+mn-ea"/>
              <a:cs typeface="NikoshBAN" pitchFamily="2" charset="0"/>
            </a:rPr>
            <a:t>আয়</a:t>
          </a:r>
          <a:endParaRPr lang="en-US" sz="5400" dirty="0">
            <a:solidFill>
              <a:schemeClr val="tx1"/>
            </a:solidFill>
            <a:latin typeface="NikoshBAN" pitchFamily="2" charset="0"/>
            <a:ea typeface="+mn-ea"/>
            <a:cs typeface="NikoshBAN" pitchFamily="2" charset="0"/>
          </a:endParaRPr>
        </a:p>
      </dgm:t>
    </dgm:pt>
    <dgm:pt modelId="{7CA28CDF-E403-4566-8820-41C74EC35AA8}" type="parTrans" cxnId="{CD41D497-AFD5-42DD-BEA2-8F9ED7AA21EC}">
      <dgm:prSet/>
      <dgm:spPr/>
      <dgm:t>
        <a:bodyPr/>
        <a:lstStyle/>
        <a:p>
          <a:endParaRPr lang="en-US"/>
        </a:p>
      </dgm:t>
    </dgm:pt>
    <dgm:pt modelId="{CCEDA816-99CD-47B7-80D9-896A81A9CB3C}" type="sibTrans" cxnId="{CD41D497-AFD5-42DD-BEA2-8F9ED7AA21EC}">
      <dgm:prSet/>
      <dgm:spPr/>
      <dgm:t>
        <a:bodyPr/>
        <a:lstStyle/>
        <a:p>
          <a:endParaRPr lang="en-US"/>
        </a:p>
      </dgm:t>
    </dgm:pt>
    <dgm:pt modelId="{AC21A8FD-5B86-4CFB-B2F4-F6021184EDBF}">
      <dgm:prSet phldrT="[Text]"/>
      <dgm:spPr>
        <a:xfrm>
          <a:off x="202677" y="1384105"/>
          <a:ext cx="1179589" cy="749039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0F6F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হ্রাস</a:t>
          </a:r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 </a:t>
          </a:r>
          <a:r>
            <a:rPr lang="en-US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ডেবিট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NikoshBAN" pitchFamily="2" charset="0"/>
            <a:ea typeface="+mn-ea"/>
            <a:cs typeface="NikoshBAN" pitchFamily="2" charset="0"/>
          </a:endParaRPr>
        </a:p>
      </dgm:t>
    </dgm:pt>
    <dgm:pt modelId="{A4697B9A-14B3-475B-992D-D719A4F1535F}" type="parTrans" cxnId="{DE630C13-222D-4074-A6D8-9F581530997F}">
      <dgm:prSet/>
      <dgm:spPr>
        <a:xfrm>
          <a:off x="661407" y="916529"/>
          <a:ext cx="720860" cy="343063"/>
        </a:xfrm>
        <a:noFill/>
        <a:ln w="25400" cap="flat" cmpd="sng" algn="ctr">
          <a:solidFill>
            <a:srgbClr val="0F6FC6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CD134625-C591-46B3-9366-3715935FEB2C}" type="sibTrans" cxnId="{DE630C13-222D-4074-A6D8-9F581530997F}">
      <dgm:prSet/>
      <dgm:spPr/>
      <dgm:t>
        <a:bodyPr/>
        <a:lstStyle/>
        <a:p>
          <a:endParaRPr lang="en-US"/>
        </a:p>
      </dgm:t>
    </dgm:pt>
    <dgm:pt modelId="{033D627B-F1C1-494B-B7B3-D757CD030661}">
      <dgm:prSet phldrT="[Text]"/>
      <dgm:spPr>
        <a:xfrm>
          <a:off x="1592696" y="1367664"/>
          <a:ext cx="1179589" cy="749039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0F6F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বৃদ্ধি</a:t>
          </a:r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 </a:t>
          </a:r>
          <a:r>
            <a:rPr lang="en-US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ক্রেডিট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NikoshBAN" pitchFamily="2" charset="0"/>
            <a:ea typeface="+mn-ea"/>
            <a:cs typeface="NikoshBAN" pitchFamily="2" charset="0"/>
          </a:endParaRPr>
        </a:p>
      </dgm:t>
    </dgm:pt>
    <dgm:pt modelId="{1599282D-678B-4416-8BBE-7423A3BF171A}" type="parTrans" cxnId="{C1842E3D-7864-4A0B-A5D2-1C27632B2033}">
      <dgm:prSet/>
      <dgm:spPr>
        <a:xfrm>
          <a:off x="1382267" y="916529"/>
          <a:ext cx="669158" cy="326622"/>
        </a:xfrm>
        <a:noFill/>
        <a:ln w="25400" cap="flat" cmpd="sng" algn="ctr">
          <a:solidFill>
            <a:srgbClr val="0F6FC6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FF979C32-8F37-4FE2-8BDE-E56ADB1C4EF4}" type="sibTrans" cxnId="{C1842E3D-7864-4A0B-A5D2-1C27632B2033}">
      <dgm:prSet/>
      <dgm:spPr/>
      <dgm:t>
        <a:bodyPr/>
        <a:lstStyle/>
        <a:p>
          <a:endParaRPr lang="en-US"/>
        </a:p>
      </dgm:t>
    </dgm:pt>
    <dgm:pt modelId="{D0DCA9EB-9017-4E93-B9CE-110AF82A47AA}" type="pres">
      <dgm:prSet presAssocID="{1FAF7DE2-6CC0-40E8-8A0A-AE78260BA3C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3870E4A-29B0-4115-9CE7-BC7380159E40}" type="pres">
      <dgm:prSet presAssocID="{936BEA24-8D3C-4C86-B8F8-292652AABFFA}" presName="hierRoot1" presStyleCnt="0"/>
      <dgm:spPr/>
    </dgm:pt>
    <dgm:pt modelId="{8E7F8043-1DA3-45F6-A259-29CE8904CF33}" type="pres">
      <dgm:prSet presAssocID="{936BEA24-8D3C-4C86-B8F8-292652AABFFA}" presName="composite" presStyleCnt="0"/>
      <dgm:spPr/>
    </dgm:pt>
    <dgm:pt modelId="{4A7C61C4-C126-42C4-8FDC-CAB17F563B0D}" type="pres">
      <dgm:prSet presAssocID="{936BEA24-8D3C-4C86-B8F8-292652AABFFA}" presName="background" presStyleLbl="node0" presStyleIdx="0" presStyleCnt="1"/>
      <dgm:spPr>
        <a:xfrm>
          <a:off x="374903" y="454"/>
          <a:ext cx="2014726" cy="916075"/>
        </a:xfrm>
        <a:prstGeom prst="roundRect">
          <a:avLst>
            <a:gd name="adj" fmla="val 10000"/>
          </a:avLst>
        </a:prstGeom>
        <a:solidFill>
          <a:srgbClr val="0F6F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7299AF49-DA4F-4DA8-8937-01A67538DD67}" type="pres">
      <dgm:prSet presAssocID="{936BEA24-8D3C-4C86-B8F8-292652AABFFA}" presName="text" presStyleLbl="fgAcc0" presStyleIdx="0" presStyleCnt="1" custScaleX="170799" custScaleY="122300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3F418068-4A18-4ED0-8EE8-894CE3D083FD}" type="pres">
      <dgm:prSet presAssocID="{936BEA24-8D3C-4C86-B8F8-292652AABFFA}" presName="hierChild2" presStyleCnt="0"/>
      <dgm:spPr/>
    </dgm:pt>
    <dgm:pt modelId="{9B72E1AC-4704-4708-A9B9-CF79E4CFF214}" type="pres">
      <dgm:prSet presAssocID="{A4697B9A-14B3-475B-992D-D719A4F1535F}" presName="Name10" presStyleLbl="parChTrans1D2" presStyleIdx="0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720860" y="0"/>
              </a:moveTo>
              <a:lnTo>
                <a:pt x="720860" y="233788"/>
              </a:lnTo>
              <a:lnTo>
                <a:pt x="0" y="233788"/>
              </a:lnTo>
              <a:lnTo>
                <a:pt x="0" y="343063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2ACE5547-EF11-42E0-AD3B-25EB877B7B9D}" type="pres">
      <dgm:prSet presAssocID="{AC21A8FD-5B86-4CFB-B2F4-F6021184EDBF}" presName="hierRoot2" presStyleCnt="0"/>
      <dgm:spPr/>
    </dgm:pt>
    <dgm:pt modelId="{A32095BE-02DC-4A5A-A331-98128AC845D6}" type="pres">
      <dgm:prSet presAssocID="{AC21A8FD-5B86-4CFB-B2F4-F6021184EDBF}" presName="composite2" presStyleCnt="0"/>
      <dgm:spPr/>
    </dgm:pt>
    <dgm:pt modelId="{2A15B9FF-5E6B-42D3-85BB-0D14F974AF95}" type="pres">
      <dgm:prSet presAssocID="{AC21A8FD-5B86-4CFB-B2F4-F6021184EDBF}" presName="background2" presStyleLbl="node2" presStyleIdx="0" presStyleCnt="2"/>
      <dgm:spPr>
        <a:xfrm>
          <a:off x="71612" y="1259593"/>
          <a:ext cx="1179589" cy="749039"/>
        </a:xfrm>
        <a:prstGeom prst="roundRect">
          <a:avLst>
            <a:gd name="adj" fmla="val 10000"/>
          </a:avLst>
        </a:prstGeom>
        <a:solidFill>
          <a:srgbClr val="0F6F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23115D13-0513-4C45-B262-54348FF2274D}" type="pres">
      <dgm:prSet presAssocID="{AC21A8FD-5B86-4CFB-B2F4-F6021184EDBF}" presName="text2" presStyleLbl="fgAcc2" presStyleIdx="0" presStyleCnt="2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794940E1-F7B6-493C-B898-526E7CFF898C}" type="pres">
      <dgm:prSet presAssocID="{AC21A8FD-5B86-4CFB-B2F4-F6021184EDBF}" presName="hierChild3" presStyleCnt="0"/>
      <dgm:spPr/>
    </dgm:pt>
    <dgm:pt modelId="{34FE9073-50BA-4665-AD57-560238E9050B}" type="pres">
      <dgm:prSet presAssocID="{1599282D-678B-4416-8BBE-7423A3BF171A}" presName="Name10" presStyleLbl="parChTrans1D2" presStyleIdx="1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346"/>
              </a:lnTo>
              <a:lnTo>
                <a:pt x="669158" y="217346"/>
              </a:lnTo>
              <a:lnTo>
                <a:pt x="669158" y="326622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95C105BE-3968-4FD6-965B-373F0DD9C46B}" type="pres">
      <dgm:prSet presAssocID="{033D627B-F1C1-494B-B7B3-D757CD030661}" presName="hierRoot2" presStyleCnt="0"/>
      <dgm:spPr/>
    </dgm:pt>
    <dgm:pt modelId="{7EEDF4F4-6DE3-4FAE-9AD7-6A6362FF45F2}" type="pres">
      <dgm:prSet presAssocID="{033D627B-F1C1-494B-B7B3-D757CD030661}" presName="composite2" presStyleCnt="0"/>
      <dgm:spPr/>
    </dgm:pt>
    <dgm:pt modelId="{24E31A99-C1AA-4BB8-98D8-F4E225E083FF}" type="pres">
      <dgm:prSet presAssocID="{033D627B-F1C1-494B-B7B3-D757CD030661}" presName="background2" presStyleLbl="node2" presStyleIdx="1" presStyleCnt="2"/>
      <dgm:spPr>
        <a:xfrm>
          <a:off x="1461631" y="1243152"/>
          <a:ext cx="1179589" cy="749039"/>
        </a:xfrm>
        <a:prstGeom prst="roundRect">
          <a:avLst>
            <a:gd name="adj" fmla="val 10000"/>
          </a:avLst>
        </a:prstGeom>
        <a:solidFill>
          <a:srgbClr val="0F6F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BA785B87-B5E5-4093-AF88-AB1DB740F355}" type="pres">
      <dgm:prSet presAssocID="{033D627B-F1C1-494B-B7B3-D757CD030661}" presName="text2" presStyleLbl="fgAcc2" presStyleIdx="1" presStyleCnt="2" custLinFactNeighborX="-4383" custLinFactNeighborY="-2195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2915AEA6-DA4A-4191-A5FC-7B42B50235F4}" type="pres">
      <dgm:prSet presAssocID="{033D627B-F1C1-494B-B7B3-D757CD030661}" presName="hierChild3" presStyleCnt="0"/>
      <dgm:spPr/>
    </dgm:pt>
  </dgm:ptLst>
  <dgm:cxnLst>
    <dgm:cxn modelId="{DE630C13-222D-4074-A6D8-9F581530997F}" srcId="{936BEA24-8D3C-4C86-B8F8-292652AABFFA}" destId="{AC21A8FD-5B86-4CFB-B2F4-F6021184EDBF}" srcOrd="0" destOrd="0" parTransId="{A4697B9A-14B3-475B-992D-D719A4F1535F}" sibTransId="{CD134625-C591-46B3-9366-3715935FEB2C}"/>
    <dgm:cxn modelId="{797035B3-650D-4F2A-B6A0-9C9C99A73A3F}" type="presOf" srcId="{1599282D-678B-4416-8BBE-7423A3BF171A}" destId="{34FE9073-50BA-4665-AD57-560238E9050B}" srcOrd="0" destOrd="0" presId="urn:microsoft.com/office/officeart/2005/8/layout/hierarchy1"/>
    <dgm:cxn modelId="{C1842E3D-7864-4A0B-A5D2-1C27632B2033}" srcId="{936BEA24-8D3C-4C86-B8F8-292652AABFFA}" destId="{033D627B-F1C1-494B-B7B3-D757CD030661}" srcOrd="1" destOrd="0" parTransId="{1599282D-678B-4416-8BBE-7423A3BF171A}" sibTransId="{FF979C32-8F37-4FE2-8BDE-E56ADB1C4EF4}"/>
    <dgm:cxn modelId="{CD41D497-AFD5-42DD-BEA2-8F9ED7AA21EC}" srcId="{1FAF7DE2-6CC0-40E8-8A0A-AE78260BA3C5}" destId="{936BEA24-8D3C-4C86-B8F8-292652AABFFA}" srcOrd="0" destOrd="0" parTransId="{7CA28CDF-E403-4566-8820-41C74EC35AA8}" sibTransId="{CCEDA816-99CD-47B7-80D9-896A81A9CB3C}"/>
    <dgm:cxn modelId="{693D10E4-E91E-4541-B71F-833DE132BACB}" type="presOf" srcId="{1FAF7DE2-6CC0-40E8-8A0A-AE78260BA3C5}" destId="{D0DCA9EB-9017-4E93-B9CE-110AF82A47AA}" srcOrd="0" destOrd="0" presId="urn:microsoft.com/office/officeart/2005/8/layout/hierarchy1"/>
    <dgm:cxn modelId="{345418F1-EF55-4867-A53C-CB3838C56A88}" type="presOf" srcId="{A4697B9A-14B3-475B-992D-D719A4F1535F}" destId="{9B72E1AC-4704-4708-A9B9-CF79E4CFF214}" srcOrd="0" destOrd="0" presId="urn:microsoft.com/office/officeart/2005/8/layout/hierarchy1"/>
    <dgm:cxn modelId="{360439D2-A05D-4A37-8CE1-E5F377B2C8A7}" type="presOf" srcId="{AC21A8FD-5B86-4CFB-B2F4-F6021184EDBF}" destId="{23115D13-0513-4C45-B262-54348FF2274D}" srcOrd="0" destOrd="0" presId="urn:microsoft.com/office/officeart/2005/8/layout/hierarchy1"/>
    <dgm:cxn modelId="{A109BA6C-C2B5-4E7C-A596-9AED75B85800}" type="presOf" srcId="{936BEA24-8D3C-4C86-B8F8-292652AABFFA}" destId="{7299AF49-DA4F-4DA8-8937-01A67538DD67}" srcOrd="0" destOrd="0" presId="urn:microsoft.com/office/officeart/2005/8/layout/hierarchy1"/>
    <dgm:cxn modelId="{0DA8313F-ED53-4B09-9C59-FF33FEBA1025}" type="presOf" srcId="{033D627B-F1C1-494B-B7B3-D757CD030661}" destId="{BA785B87-B5E5-4093-AF88-AB1DB740F355}" srcOrd="0" destOrd="0" presId="urn:microsoft.com/office/officeart/2005/8/layout/hierarchy1"/>
    <dgm:cxn modelId="{4E6589EA-5B13-4EFE-8BAC-E9A8CFE6F0F2}" type="presParOf" srcId="{D0DCA9EB-9017-4E93-B9CE-110AF82A47AA}" destId="{93870E4A-29B0-4115-9CE7-BC7380159E40}" srcOrd="0" destOrd="0" presId="urn:microsoft.com/office/officeart/2005/8/layout/hierarchy1"/>
    <dgm:cxn modelId="{91F05897-89B2-46FD-B59E-4051064B43D5}" type="presParOf" srcId="{93870E4A-29B0-4115-9CE7-BC7380159E40}" destId="{8E7F8043-1DA3-45F6-A259-29CE8904CF33}" srcOrd="0" destOrd="0" presId="urn:microsoft.com/office/officeart/2005/8/layout/hierarchy1"/>
    <dgm:cxn modelId="{87D6C3A6-016A-458A-B784-7610E6874990}" type="presParOf" srcId="{8E7F8043-1DA3-45F6-A259-29CE8904CF33}" destId="{4A7C61C4-C126-42C4-8FDC-CAB17F563B0D}" srcOrd="0" destOrd="0" presId="urn:microsoft.com/office/officeart/2005/8/layout/hierarchy1"/>
    <dgm:cxn modelId="{56893038-94E6-4858-9AF7-C55E971149CD}" type="presParOf" srcId="{8E7F8043-1DA3-45F6-A259-29CE8904CF33}" destId="{7299AF49-DA4F-4DA8-8937-01A67538DD67}" srcOrd="1" destOrd="0" presId="urn:microsoft.com/office/officeart/2005/8/layout/hierarchy1"/>
    <dgm:cxn modelId="{889A4698-033C-4208-B502-D071FCB0F330}" type="presParOf" srcId="{93870E4A-29B0-4115-9CE7-BC7380159E40}" destId="{3F418068-4A18-4ED0-8EE8-894CE3D083FD}" srcOrd="1" destOrd="0" presId="urn:microsoft.com/office/officeart/2005/8/layout/hierarchy1"/>
    <dgm:cxn modelId="{DDA72427-20BD-4CA1-8C9D-A3EFAB759BD2}" type="presParOf" srcId="{3F418068-4A18-4ED0-8EE8-894CE3D083FD}" destId="{9B72E1AC-4704-4708-A9B9-CF79E4CFF214}" srcOrd="0" destOrd="0" presId="urn:microsoft.com/office/officeart/2005/8/layout/hierarchy1"/>
    <dgm:cxn modelId="{E0977DED-1C72-465E-BAC4-D45EC34BCEC2}" type="presParOf" srcId="{3F418068-4A18-4ED0-8EE8-894CE3D083FD}" destId="{2ACE5547-EF11-42E0-AD3B-25EB877B7B9D}" srcOrd="1" destOrd="0" presId="urn:microsoft.com/office/officeart/2005/8/layout/hierarchy1"/>
    <dgm:cxn modelId="{09F69139-BD57-48ED-9C5E-1F7450C399FC}" type="presParOf" srcId="{2ACE5547-EF11-42E0-AD3B-25EB877B7B9D}" destId="{A32095BE-02DC-4A5A-A331-98128AC845D6}" srcOrd="0" destOrd="0" presId="urn:microsoft.com/office/officeart/2005/8/layout/hierarchy1"/>
    <dgm:cxn modelId="{24825896-AEAF-4885-9F57-9B31364B2EAB}" type="presParOf" srcId="{A32095BE-02DC-4A5A-A331-98128AC845D6}" destId="{2A15B9FF-5E6B-42D3-85BB-0D14F974AF95}" srcOrd="0" destOrd="0" presId="urn:microsoft.com/office/officeart/2005/8/layout/hierarchy1"/>
    <dgm:cxn modelId="{FACEC972-CFA8-4697-B43F-CED97D52ADE1}" type="presParOf" srcId="{A32095BE-02DC-4A5A-A331-98128AC845D6}" destId="{23115D13-0513-4C45-B262-54348FF2274D}" srcOrd="1" destOrd="0" presId="urn:microsoft.com/office/officeart/2005/8/layout/hierarchy1"/>
    <dgm:cxn modelId="{4DD0AB19-E098-4E0A-BAC5-715CCC8CD55B}" type="presParOf" srcId="{2ACE5547-EF11-42E0-AD3B-25EB877B7B9D}" destId="{794940E1-F7B6-493C-B898-526E7CFF898C}" srcOrd="1" destOrd="0" presId="urn:microsoft.com/office/officeart/2005/8/layout/hierarchy1"/>
    <dgm:cxn modelId="{B11CA567-8E41-48A3-A351-F394301EEAEF}" type="presParOf" srcId="{3F418068-4A18-4ED0-8EE8-894CE3D083FD}" destId="{34FE9073-50BA-4665-AD57-560238E9050B}" srcOrd="2" destOrd="0" presId="urn:microsoft.com/office/officeart/2005/8/layout/hierarchy1"/>
    <dgm:cxn modelId="{2AF4C6FC-38F9-4DFF-9D4B-7A7C5EFADC22}" type="presParOf" srcId="{3F418068-4A18-4ED0-8EE8-894CE3D083FD}" destId="{95C105BE-3968-4FD6-965B-373F0DD9C46B}" srcOrd="3" destOrd="0" presId="urn:microsoft.com/office/officeart/2005/8/layout/hierarchy1"/>
    <dgm:cxn modelId="{1B3370C3-045C-419F-B352-5989F5FA7F21}" type="presParOf" srcId="{95C105BE-3968-4FD6-965B-373F0DD9C46B}" destId="{7EEDF4F4-6DE3-4FAE-9AD7-6A6362FF45F2}" srcOrd="0" destOrd="0" presId="urn:microsoft.com/office/officeart/2005/8/layout/hierarchy1"/>
    <dgm:cxn modelId="{C4DBE914-3F2E-47A1-B5CB-0B3DF6D8C3AB}" type="presParOf" srcId="{7EEDF4F4-6DE3-4FAE-9AD7-6A6362FF45F2}" destId="{24E31A99-C1AA-4BB8-98D8-F4E225E083FF}" srcOrd="0" destOrd="0" presId="urn:microsoft.com/office/officeart/2005/8/layout/hierarchy1"/>
    <dgm:cxn modelId="{E35CA5D2-0A05-408D-A118-831416873C0E}" type="presParOf" srcId="{7EEDF4F4-6DE3-4FAE-9AD7-6A6362FF45F2}" destId="{BA785B87-B5E5-4093-AF88-AB1DB740F355}" srcOrd="1" destOrd="0" presId="urn:microsoft.com/office/officeart/2005/8/layout/hierarchy1"/>
    <dgm:cxn modelId="{184646EA-5444-4FD5-B94E-82D4F01CF556}" type="presParOf" srcId="{95C105BE-3968-4FD6-965B-373F0DD9C46B}" destId="{2915AEA6-DA4A-4191-A5FC-7B42B50235F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AF7DE2-6CC0-40E8-8A0A-AE78260BA3C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6BEA24-8D3C-4C86-B8F8-292652AABFFA}">
      <dgm:prSet phldrT="[Text]" custT="1"/>
      <dgm:spPr>
        <a:xfrm>
          <a:off x="380999" y="0"/>
          <a:ext cx="2238631" cy="911422"/>
        </a:xfrm>
        <a:solidFill>
          <a:srgbClr val="0070C0">
            <a:alpha val="90000"/>
          </a:srgbClr>
        </a:solidFill>
        <a:ln w="25400" cap="flat" cmpd="sng" algn="ctr">
          <a:solidFill>
            <a:srgbClr val="0F6F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bn-BD" sz="4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ব্যয়</a:t>
          </a:r>
          <a:endParaRPr lang="en-US" sz="4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NikoshBAN" pitchFamily="2" charset="0"/>
            <a:ea typeface="+mn-ea"/>
            <a:cs typeface="NikoshBAN" pitchFamily="2" charset="0"/>
          </a:endParaRPr>
        </a:p>
      </dgm:t>
    </dgm:pt>
    <dgm:pt modelId="{7CA28CDF-E403-4566-8820-41C74EC35AA8}" type="parTrans" cxnId="{CD41D497-AFD5-42DD-BEA2-8F9ED7AA21EC}">
      <dgm:prSet/>
      <dgm:spPr/>
      <dgm:t>
        <a:bodyPr/>
        <a:lstStyle/>
        <a:p>
          <a:endParaRPr lang="en-US"/>
        </a:p>
      </dgm:t>
    </dgm:pt>
    <dgm:pt modelId="{CCEDA816-99CD-47B7-80D9-896A81A9CB3C}" type="sibTrans" cxnId="{CD41D497-AFD5-42DD-BEA2-8F9ED7AA21EC}">
      <dgm:prSet/>
      <dgm:spPr/>
      <dgm:t>
        <a:bodyPr/>
        <a:lstStyle/>
        <a:p>
          <a:endParaRPr lang="en-US"/>
        </a:p>
      </dgm:t>
    </dgm:pt>
    <dgm:pt modelId="{AC21A8FD-5B86-4CFB-B2F4-F6021184EDBF}">
      <dgm:prSet phldrT="[Text]" custT="1"/>
      <dgm:spPr>
        <a:xfrm>
          <a:off x="75619" y="1173526"/>
          <a:ext cx="1249217" cy="957734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0F6F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bn-BD" sz="2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বৃদ্ধি ডেবিট</a:t>
          </a:r>
          <a:endParaRPr lang="en-US" sz="2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NikoshBAN" pitchFamily="2" charset="0"/>
            <a:ea typeface="+mn-ea"/>
            <a:cs typeface="NikoshBAN" pitchFamily="2" charset="0"/>
          </a:endParaRPr>
        </a:p>
      </dgm:t>
    </dgm:pt>
    <dgm:pt modelId="{A4697B9A-14B3-475B-992D-D719A4F1535F}" type="parTrans" cxnId="{DE630C13-222D-4074-A6D8-9F581530997F}">
      <dgm:prSet/>
      <dgm:spPr>
        <a:xfrm>
          <a:off x="627414" y="842249"/>
          <a:ext cx="800086" cy="262103"/>
        </a:xfrm>
        <a:noFill/>
        <a:ln w="25400" cap="flat" cmpd="sng" algn="ctr">
          <a:solidFill>
            <a:srgbClr val="0F6FC6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CD134625-C591-46B3-9366-3715935FEB2C}" type="sibTrans" cxnId="{DE630C13-222D-4074-A6D8-9F581530997F}">
      <dgm:prSet/>
      <dgm:spPr/>
      <dgm:t>
        <a:bodyPr/>
        <a:lstStyle/>
        <a:p>
          <a:endParaRPr lang="en-US"/>
        </a:p>
      </dgm:t>
    </dgm:pt>
    <dgm:pt modelId="{033D627B-F1C1-494B-B7B3-D757CD030661}">
      <dgm:prSet phldrT="[Text]"/>
      <dgm:spPr>
        <a:xfrm>
          <a:off x="1470465" y="1173526"/>
          <a:ext cx="1422329" cy="872406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0F6F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bn-BD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হ্রাস ক্রেডিট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NikoshBAN" pitchFamily="2" charset="0"/>
            <a:ea typeface="+mn-ea"/>
            <a:cs typeface="NikoshBAN" pitchFamily="2" charset="0"/>
          </a:endParaRPr>
        </a:p>
      </dgm:t>
    </dgm:pt>
    <dgm:pt modelId="{1599282D-678B-4416-8BBE-7423A3BF171A}" type="parTrans" cxnId="{C1842E3D-7864-4A0B-A5D2-1C27632B2033}">
      <dgm:prSet/>
      <dgm:spPr>
        <a:xfrm>
          <a:off x="1427500" y="842249"/>
          <a:ext cx="681315" cy="262103"/>
        </a:xfrm>
        <a:noFill/>
        <a:ln w="25400" cap="flat" cmpd="sng" algn="ctr">
          <a:solidFill>
            <a:srgbClr val="0F6FC6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FF979C32-8F37-4FE2-8BDE-E56ADB1C4EF4}" type="sibTrans" cxnId="{C1842E3D-7864-4A0B-A5D2-1C27632B2033}">
      <dgm:prSet/>
      <dgm:spPr/>
      <dgm:t>
        <a:bodyPr/>
        <a:lstStyle/>
        <a:p>
          <a:endParaRPr lang="en-US"/>
        </a:p>
      </dgm:t>
    </dgm:pt>
    <dgm:pt modelId="{D0DCA9EB-9017-4E93-B9CE-110AF82A47AA}" type="pres">
      <dgm:prSet presAssocID="{1FAF7DE2-6CC0-40E8-8A0A-AE78260BA3C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3870E4A-29B0-4115-9CE7-BC7380159E40}" type="pres">
      <dgm:prSet presAssocID="{936BEA24-8D3C-4C86-B8F8-292652AABFFA}" presName="hierRoot1" presStyleCnt="0"/>
      <dgm:spPr/>
    </dgm:pt>
    <dgm:pt modelId="{8E7F8043-1DA3-45F6-A259-29CE8904CF33}" type="pres">
      <dgm:prSet presAssocID="{936BEA24-8D3C-4C86-B8F8-292652AABFFA}" presName="composite" presStyleCnt="0"/>
      <dgm:spPr/>
    </dgm:pt>
    <dgm:pt modelId="{4A7C61C4-C126-42C4-8FDC-CAB17F563B0D}" type="pres">
      <dgm:prSet presAssocID="{936BEA24-8D3C-4C86-B8F8-292652AABFFA}" presName="background" presStyleLbl="node0" presStyleIdx="0" presStyleCnt="1"/>
      <dgm:spPr>
        <a:xfrm>
          <a:off x="308185" y="-69173"/>
          <a:ext cx="2238631" cy="911422"/>
        </a:xfrm>
        <a:prstGeom prst="roundRect">
          <a:avLst>
            <a:gd name="adj" fmla="val 10000"/>
          </a:avLst>
        </a:prstGeom>
        <a:solidFill>
          <a:srgbClr val="0F6F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7299AF49-DA4F-4DA8-8937-01A67538DD67}" type="pres">
      <dgm:prSet presAssocID="{936BEA24-8D3C-4C86-B8F8-292652AABFFA}" presName="text" presStyleLbl="fgAcc0" presStyleIdx="0" presStyleCnt="1" custScaleX="341605" custScaleY="219022" custLinFactY="-45365" custLinFactNeighborX="2458" custLinFactNeighborY="-100000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3F418068-4A18-4ED0-8EE8-894CE3D083FD}" type="pres">
      <dgm:prSet presAssocID="{936BEA24-8D3C-4C86-B8F8-292652AABFFA}" presName="hierChild2" presStyleCnt="0"/>
      <dgm:spPr/>
    </dgm:pt>
    <dgm:pt modelId="{9B72E1AC-4704-4708-A9B9-CF79E4CFF214}" type="pres">
      <dgm:prSet presAssocID="{A4697B9A-14B3-475B-992D-D719A4F1535F}" presName="Name10" presStyleLbl="parChTrans1D2" presStyleIdx="0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800086" y="0"/>
              </a:moveTo>
              <a:lnTo>
                <a:pt x="800086" y="201395"/>
              </a:lnTo>
              <a:lnTo>
                <a:pt x="0" y="201395"/>
              </a:lnTo>
              <a:lnTo>
                <a:pt x="0" y="262103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2ACE5547-EF11-42E0-AD3B-25EB877B7B9D}" type="pres">
      <dgm:prSet presAssocID="{AC21A8FD-5B86-4CFB-B2F4-F6021184EDBF}" presName="hierRoot2" presStyleCnt="0"/>
      <dgm:spPr/>
    </dgm:pt>
    <dgm:pt modelId="{A32095BE-02DC-4A5A-A331-98128AC845D6}" type="pres">
      <dgm:prSet presAssocID="{AC21A8FD-5B86-4CFB-B2F4-F6021184EDBF}" presName="composite2" presStyleCnt="0"/>
      <dgm:spPr/>
    </dgm:pt>
    <dgm:pt modelId="{2A15B9FF-5E6B-42D3-85BB-0D14F974AF95}" type="pres">
      <dgm:prSet presAssocID="{AC21A8FD-5B86-4CFB-B2F4-F6021184EDBF}" presName="background2" presStyleLbl="node2" presStyleIdx="0" presStyleCnt="2"/>
      <dgm:spPr>
        <a:xfrm>
          <a:off x="2805" y="1104353"/>
          <a:ext cx="1249217" cy="957734"/>
        </a:xfrm>
        <a:prstGeom prst="roundRect">
          <a:avLst>
            <a:gd name="adj" fmla="val 10000"/>
          </a:avLst>
        </a:prstGeom>
        <a:solidFill>
          <a:srgbClr val="0F6F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23115D13-0513-4C45-B262-54348FF2274D}" type="pres">
      <dgm:prSet presAssocID="{AC21A8FD-5B86-4CFB-B2F4-F6021184EDBF}" presName="text2" presStyleLbl="fgAcc2" presStyleIdx="0" presStyleCnt="2" custScaleX="190625" custScaleY="230151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794940E1-F7B6-493C-B898-526E7CFF898C}" type="pres">
      <dgm:prSet presAssocID="{AC21A8FD-5B86-4CFB-B2F4-F6021184EDBF}" presName="hierChild3" presStyleCnt="0"/>
      <dgm:spPr/>
    </dgm:pt>
    <dgm:pt modelId="{34FE9073-50BA-4665-AD57-560238E9050B}" type="pres">
      <dgm:prSet presAssocID="{1599282D-678B-4416-8BBE-7423A3BF171A}" presName="Name10" presStyleLbl="parChTrans1D2" presStyleIdx="1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395"/>
              </a:lnTo>
              <a:lnTo>
                <a:pt x="681315" y="201395"/>
              </a:lnTo>
              <a:lnTo>
                <a:pt x="681315" y="262103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95C105BE-3968-4FD6-965B-373F0DD9C46B}" type="pres">
      <dgm:prSet presAssocID="{033D627B-F1C1-494B-B7B3-D757CD030661}" presName="hierRoot2" presStyleCnt="0"/>
      <dgm:spPr/>
    </dgm:pt>
    <dgm:pt modelId="{7EEDF4F4-6DE3-4FAE-9AD7-6A6362FF45F2}" type="pres">
      <dgm:prSet presAssocID="{033D627B-F1C1-494B-B7B3-D757CD030661}" presName="composite2" presStyleCnt="0"/>
      <dgm:spPr/>
    </dgm:pt>
    <dgm:pt modelId="{24E31A99-C1AA-4BB8-98D8-F4E225E083FF}" type="pres">
      <dgm:prSet presAssocID="{033D627B-F1C1-494B-B7B3-D757CD030661}" presName="background2" presStyleLbl="node2" presStyleIdx="1" presStyleCnt="2"/>
      <dgm:spPr>
        <a:xfrm>
          <a:off x="1397651" y="1104353"/>
          <a:ext cx="1422329" cy="872406"/>
        </a:xfrm>
        <a:prstGeom prst="roundRect">
          <a:avLst>
            <a:gd name="adj" fmla="val 10000"/>
          </a:avLst>
        </a:prstGeom>
        <a:solidFill>
          <a:srgbClr val="0F6F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BA785B87-B5E5-4093-AF88-AB1DB740F355}" type="pres">
      <dgm:prSet presAssocID="{033D627B-F1C1-494B-B7B3-D757CD030661}" presName="text2" presStyleLbl="fgAcc2" presStyleIdx="1" presStyleCnt="2" custScaleX="217041" custScaleY="209646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2915AEA6-DA4A-4191-A5FC-7B42B50235F4}" type="pres">
      <dgm:prSet presAssocID="{033D627B-F1C1-494B-B7B3-D757CD030661}" presName="hierChild3" presStyleCnt="0"/>
      <dgm:spPr/>
    </dgm:pt>
  </dgm:ptLst>
  <dgm:cxnLst>
    <dgm:cxn modelId="{FC5FAFE9-ADB3-4BC3-B871-E64F6A83A653}" type="presOf" srcId="{033D627B-F1C1-494B-B7B3-D757CD030661}" destId="{BA785B87-B5E5-4093-AF88-AB1DB740F355}" srcOrd="0" destOrd="0" presId="urn:microsoft.com/office/officeart/2005/8/layout/hierarchy1"/>
    <dgm:cxn modelId="{EE389815-4533-4554-92A0-3F4D7A34F91D}" type="presOf" srcId="{1FAF7DE2-6CC0-40E8-8A0A-AE78260BA3C5}" destId="{D0DCA9EB-9017-4E93-B9CE-110AF82A47AA}" srcOrd="0" destOrd="0" presId="urn:microsoft.com/office/officeart/2005/8/layout/hierarchy1"/>
    <dgm:cxn modelId="{7F5A829F-C8EE-4107-B5D8-FD1541124177}" type="presOf" srcId="{936BEA24-8D3C-4C86-B8F8-292652AABFFA}" destId="{7299AF49-DA4F-4DA8-8937-01A67538DD67}" srcOrd="0" destOrd="0" presId="urn:microsoft.com/office/officeart/2005/8/layout/hierarchy1"/>
    <dgm:cxn modelId="{CD41D497-AFD5-42DD-BEA2-8F9ED7AA21EC}" srcId="{1FAF7DE2-6CC0-40E8-8A0A-AE78260BA3C5}" destId="{936BEA24-8D3C-4C86-B8F8-292652AABFFA}" srcOrd="0" destOrd="0" parTransId="{7CA28CDF-E403-4566-8820-41C74EC35AA8}" sibTransId="{CCEDA816-99CD-47B7-80D9-896A81A9CB3C}"/>
    <dgm:cxn modelId="{430D15A6-DFB7-4E15-88C9-77A268958117}" type="presOf" srcId="{AC21A8FD-5B86-4CFB-B2F4-F6021184EDBF}" destId="{23115D13-0513-4C45-B262-54348FF2274D}" srcOrd="0" destOrd="0" presId="urn:microsoft.com/office/officeart/2005/8/layout/hierarchy1"/>
    <dgm:cxn modelId="{C1842E3D-7864-4A0B-A5D2-1C27632B2033}" srcId="{936BEA24-8D3C-4C86-B8F8-292652AABFFA}" destId="{033D627B-F1C1-494B-B7B3-D757CD030661}" srcOrd="1" destOrd="0" parTransId="{1599282D-678B-4416-8BBE-7423A3BF171A}" sibTransId="{FF979C32-8F37-4FE2-8BDE-E56ADB1C4EF4}"/>
    <dgm:cxn modelId="{572EB1D3-89FE-40FF-9901-FF3AC5D40F0A}" type="presOf" srcId="{1599282D-678B-4416-8BBE-7423A3BF171A}" destId="{34FE9073-50BA-4665-AD57-560238E9050B}" srcOrd="0" destOrd="0" presId="urn:microsoft.com/office/officeart/2005/8/layout/hierarchy1"/>
    <dgm:cxn modelId="{DE630C13-222D-4074-A6D8-9F581530997F}" srcId="{936BEA24-8D3C-4C86-B8F8-292652AABFFA}" destId="{AC21A8FD-5B86-4CFB-B2F4-F6021184EDBF}" srcOrd="0" destOrd="0" parTransId="{A4697B9A-14B3-475B-992D-D719A4F1535F}" sibTransId="{CD134625-C591-46B3-9366-3715935FEB2C}"/>
    <dgm:cxn modelId="{974EC781-B625-4047-8065-C07F66228CE6}" type="presOf" srcId="{A4697B9A-14B3-475B-992D-D719A4F1535F}" destId="{9B72E1AC-4704-4708-A9B9-CF79E4CFF214}" srcOrd="0" destOrd="0" presId="urn:microsoft.com/office/officeart/2005/8/layout/hierarchy1"/>
    <dgm:cxn modelId="{D29C67CC-F915-4246-B4A9-9458066E6E58}" type="presParOf" srcId="{D0DCA9EB-9017-4E93-B9CE-110AF82A47AA}" destId="{93870E4A-29B0-4115-9CE7-BC7380159E40}" srcOrd="0" destOrd="0" presId="urn:microsoft.com/office/officeart/2005/8/layout/hierarchy1"/>
    <dgm:cxn modelId="{B33915FD-B1D2-4D48-979A-61CCC7702AB6}" type="presParOf" srcId="{93870E4A-29B0-4115-9CE7-BC7380159E40}" destId="{8E7F8043-1DA3-45F6-A259-29CE8904CF33}" srcOrd="0" destOrd="0" presId="urn:microsoft.com/office/officeart/2005/8/layout/hierarchy1"/>
    <dgm:cxn modelId="{A9F3E94B-0A94-4A87-969E-A53DC6CE768B}" type="presParOf" srcId="{8E7F8043-1DA3-45F6-A259-29CE8904CF33}" destId="{4A7C61C4-C126-42C4-8FDC-CAB17F563B0D}" srcOrd="0" destOrd="0" presId="urn:microsoft.com/office/officeart/2005/8/layout/hierarchy1"/>
    <dgm:cxn modelId="{0BCC192D-EE5E-4715-9B31-450FE2EB0FAF}" type="presParOf" srcId="{8E7F8043-1DA3-45F6-A259-29CE8904CF33}" destId="{7299AF49-DA4F-4DA8-8937-01A67538DD67}" srcOrd="1" destOrd="0" presId="urn:microsoft.com/office/officeart/2005/8/layout/hierarchy1"/>
    <dgm:cxn modelId="{5B83816D-83E7-4E0C-A0E5-BFAB0809062D}" type="presParOf" srcId="{93870E4A-29B0-4115-9CE7-BC7380159E40}" destId="{3F418068-4A18-4ED0-8EE8-894CE3D083FD}" srcOrd="1" destOrd="0" presId="urn:microsoft.com/office/officeart/2005/8/layout/hierarchy1"/>
    <dgm:cxn modelId="{1EB63D35-2F71-41CD-89FA-F44EAA2E568C}" type="presParOf" srcId="{3F418068-4A18-4ED0-8EE8-894CE3D083FD}" destId="{9B72E1AC-4704-4708-A9B9-CF79E4CFF214}" srcOrd="0" destOrd="0" presId="urn:microsoft.com/office/officeart/2005/8/layout/hierarchy1"/>
    <dgm:cxn modelId="{0E69A7F1-97C6-4DF5-9BAC-E10414C2E889}" type="presParOf" srcId="{3F418068-4A18-4ED0-8EE8-894CE3D083FD}" destId="{2ACE5547-EF11-42E0-AD3B-25EB877B7B9D}" srcOrd="1" destOrd="0" presId="urn:microsoft.com/office/officeart/2005/8/layout/hierarchy1"/>
    <dgm:cxn modelId="{C7C8EC38-BF25-4549-A476-C14651B94A7B}" type="presParOf" srcId="{2ACE5547-EF11-42E0-AD3B-25EB877B7B9D}" destId="{A32095BE-02DC-4A5A-A331-98128AC845D6}" srcOrd="0" destOrd="0" presId="urn:microsoft.com/office/officeart/2005/8/layout/hierarchy1"/>
    <dgm:cxn modelId="{8C63097A-69C0-4618-B98F-F09533F67909}" type="presParOf" srcId="{A32095BE-02DC-4A5A-A331-98128AC845D6}" destId="{2A15B9FF-5E6B-42D3-85BB-0D14F974AF95}" srcOrd="0" destOrd="0" presId="urn:microsoft.com/office/officeart/2005/8/layout/hierarchy1"/>
    <dgm:cxn modelId="{3A617CAE-B325-46B3-BE64-7F4AEF97260C}" type="presParOf" srcId="{A32095BE-02DC-4A5A-A331-98128AC845D6}" destId="{23115D13-0513-4C45-B262-54348FF2274D}" srcOrd="1" destOrd="0" presId="urn:microsoft.com/office/officeart/2005/8/layout/hierarchy1"/>
    <dgm:cxn modelId="{4B821852-D1F3-4C00-ACE1-C6829B9BC878}" type="presParOf" srcId="{2ACE5547-EF11-42E0-AD3B-25EB877B7B9D}" destId="{794940E1-F7B6-493C-B898-526E7CFF898C}" srcOrd="1" destOrd="0" presId="urn:microsoft.com/office/officeart/2005/8/layout/hierarchy1"/>
    <dgm:cxn modelId="{8024159A-DFC1-4D61-9C36-E8590F346666}" type="presParOf" srcId="{3F418068-4A18-4ED0-8EE8-894CE3D083FD}" destId="{34FE9073-50BA-4665-AD57-560238E9050B}" srcOrd="2" destOrd="0" presId="urn:microsoft.com/office/officeart/2005/8/layout/hierarchy1"/>
    <dgm:cxn modelId="{1320C87A-E718-43EC-A47B-FF7321F78AD3}" type="presParOf" srcId="{3F418068-4A18-4ED0-8EE8-894CE3D083FD}" destId="{95C105BE-3968-4FD6-965B-373F0DD9C46B}" srcOrd="3" destOrd="0" presId="urn:microsoft.com/office/officeart/2005/8/layout/hierarchy1"/>
    <dgm:cxn modelId="{C5D72001-C1A7-40BB-A527-B10F7C4203A0}" type="presParOf" srcId="{95C105BE-3968-4FD6-965B-373F0DD9C46B}" destId="{7EEDF4F4-6DE3-4FAE-9AD7-6A6362FF45F2}" srcOrd="0" destOrd="0" presId="urn:microsoft.com/office/officeart/2005/8/layout/hierarchy1"/>
    <dgm:cxn modelId="{86141818-2429-4F82-9109-DA0F0FFF643A}" type="presParOf" srcId="{7EEDF4F4-6DE3-4FAE-9AD7-6A6362FF45F2}" destId="{24E31A99-C1AA-4BB8-98D8-F4E225E083FF}" srcOrd="0" destOrd="0" presId="urn:microsoft.com/office/officeart/2005/8/layout/hierarchy1"/>
    <dgm:cxn modelId="{CCEB562F-8B7D-4F5A-8DFA-6AE7AA98CFD6}" type="presParOf" srcId="{7EEDF4F4-6DE3-4FAE-9AD7-6A6362FF45F2}" destId="{BA785B87-B5E5-4093-AF88-AB1DB740F355}" srcOrd="1" destOrd="0" presId="urn:microsoft.com/office/officeart/2005/8/layout/hierarchy1"/>
    <dgm:cxn modelId="{F9897CF4-870E-4473-A67E-6F90DEAB2B30}" type="presParOf" srcId="{95C105BE-3968-4FD6-965B-373F0DD9C46B}" destId="{2915AEA6-DA4A-4191-A5FC-7B42B50235F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FAF7DE2-6CC0-40E8-8A0A-AE78260BA3C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6BEA24-8D3C-4C86-B8F8-292652AABFFA}">
      <dgm:prSet phldrT="[Text]" custT="1"/>
      <dgm:spPr>
        <a:xfrm>
          <a:off x="518850" y="278341"/>
          <a:ext cx="1995751" cy="787824"/>
        </a:xfrm>
        <a:solidFill>
          <a:srgbClr val="00B0F0">
            <a:alpha val="90000"/>
          </a:srgbClr>
        </a:solidFill>
        <a:ln w="25400" cap="flat" cmpd="sng" algn="ctr">
          <a:solidFill>
            <a:srgbClr val="0F6F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bn-BD" sz="2800" dirty="0" smtClean="0">
              <a:solidFill>
                <a:sysClr val="windowText" lastClr="000000"/>
              </a:solidFill>
              <a:latin typeface="NikoshBAN" pitchFamily="2" charset="0"/>
              <a:ea typeface="+mn-ea"/>
              <a:cs typeface="NikoshBAN" pitchFamily="2" charset="0"/>
            </a:rPr>
            <a:t>মালিকানা স্বত্ব</a:t>
          </a:r>
          <a:endParaRPr lang="en-US" sz="2800" dirty="0">
            <a:solidFill>
              <a:sysClr val="windowText" lastClr="000000"/>
            </a:solidFill>
            <a:latin typeface="NikoshBAN" pitchFamily="2" charset="0"/>
            <a:ea typeface="+mn-ea"/>
            <a:cs typeface="NikoshBAN" pitchFamily="2" charset="0"/>
          </a:endParaRPr>
        </a:p>
      </dgm:t>
    </dgm:pt>
    <dgm:pt modelId="{7CA28CDF-E403-4566-8820-41C74EC35AA8}" type="parTrans" cxnId="{CD41D497-AFD5-42DD-BEA2-8F9ED7AA21EC}">
      <dgm:prSet/>
      <dgm:spPr/>
      <dgm:t>
        <a:bodyPr/>
        <a:lstStyle/>
        <a:p>
          <a:endParaRPr lang="en-US"/>
        </a:p>
      </dgm:t>
    </dgm:pt>
    <dgm:pt modelId="{CCEDA816-99CD-47B7-80D9-896A81A9CB3C}" type="sibTrans" cxnId="{CD41D497-AFD5-42DD-BEA2-8F9ED7AA21EC}">
      <dgm:prSet/>
      <dgm:spPr/>
      <dgm:t>
        <a:bodyPr/>
        <a:lstStyle/>
        <a:p>
          <a:endParaRPr lang="en-US"/>
        </a:p>
      </dgm:t>
    </dgm:pt>
    <dgm:pt modelId="{AC21A8FD-5B86-4CFB-B2F4-F6021184EDBF}">
      <dgm:prSet phldrT="[Text]"/>
      <dgm:spPr>
        <a:xfrm>
          <a:off x="152398" y="1409700"/>
          <a:ext cx="1240668" cy="787824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0F6F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হ্রাস</a:t>
          </a:r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 </a:t>
          </a:r>
          <a:r>
            <a:rPr lang="en-US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ডেবিট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NikoshBAN" pitchFamily="2" charset="0"/>
            <a:ea typeface="+mn-ea"/>
            <a:cs typeface="NikoshBAN" pitchFamily="2" charset="0"/>
          </a:endParaRPr>
        </a:p>
      </dgm:t>
    </dgm:pt>
    <dgm:pt modelId="{A4697B9A-14B3-475B-992D-D719A4F1535F}" type="parTrans" cxnId="{DE630C13-222D-4074-A6D8-9F581530997F}">
      <dgm:prSet/>
      <dgm:spPr>
        <a:xfrm>
          <a:off x="634880" y="935206"/>
          <a:ext cx="743993" cy="343534"/>
        </a:xfrm>
        <a:noFill/>
        <a:ln w="25400" cap="flat" cmpd="sng" algn="ctr">
          <a:solidFill>
            <a:srgbClr val="0F6FC6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CD134625-C591-46B3-9366-3715935FEB2C}" type="sibTrans" cxnId="{DE630C13-222D-4074-A6D8-9F581530997F}">
      <dgm:prSet/>
      <dgm:spPr/>
      <dgm:t>
        <a:bodyPr/>
        <a:lstStyle/>
        <a:p>
          <a:endParaRPr lang="en-US"/>
        </a:p>
      </dgm:t>
    </dgm:pt>
    <dgm:pt modelId="{033D627B-F1C1-494B-B7B3-D757CD030661}">
      <dgm:prSet phldrT="[Text]"/>
      <dgm:spPr>
        <a:xfrm>
          <a:off x="1654578" y="1426993"/>
          <a:ext cx="1240668" cy="787824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0F6F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বৃদ্ধি</a:t>
          </a:r>
          <a:r>
            <a:rPr lang="bn-BD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 </a:t>
          </a:r>
          <a:r>
            <a:rPr lang="en-US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ক্রেডি</a:t>
          </a:r>
          <a:r>
            <a:rPr lang="bn-BD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ট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NikoshBAN" pitchFamily="2" charset="0"/>
            <a:ea typeface="+mn-ea"/>
            <a:cs typeface="NikoshBAN" pitchFamily="2" charset="0"/>
          </a:endParaRPr>
        </a:p>
      </dgm:t>
    </dgm:pt>
    <dgm:pt modelId="{1599282D-678B-4416-8BBE-7423A3BF171A}" type="parTrans" cxnId="{C1842E3D-7864-4A0B-A5D2-1C27632B2033}">
      <dgm:prSet/>
      <dgm:spPr>
        <a:xfrm>
          <a:off x="1378873" y="935206"/>
          <a:ext cx="758186" cy="360827"/>
        </a:xfrm>
        <a:noFill/>
        <a:ln w="25400" cap="flat" cmpd="sng" algn="ctr">
          <a:solidFill>
            <a:srgbClr val="0F6FC6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FF979C32-8F37-4FE2-8BDE-E56ADB1C4EF4}" type="sibTrans" cxnId="{C1842E3D-7864-4A0B-A5D2-1C27632B2033}">
      <dgm:prSet/>
      <dgm:spPr/>
      <dgm:t>
        <a:bodyPr/>
        <a:lstStyle/>
        <a:p>
          <a:endParaRPr lang="en-US"/>
        </a:p>
      </dgm:t>
    </dgm:pt>
    <dgm:pt modelId="{D0DCA9EB-9017-4E93-B9CE-110AF82A47AA}" type="pres">
      <dgm:prSet presAssocID="{1FAF7DE2-6CC0-40E8-8A0A-AE78260BA3C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3870E4A-29B0-4115-9CE7-BC7380159E40}" type="pres">
      <dgm:prSet presAssocID="{936BEA24-8D3C-4C86-B8F8-292652AABFFA}" presName="hierRoot1" presStyleCnt="0"/>
      <dgm:spPr/>
    </dgm:pt>
    <dgm:pt modelId="{8E7F8043-1DA3-45F6-A259-29CE8904CF33}" type="pres">
      <dgm:prSet presAssocID="{936BEA24-8D3C-4C86-B8F8-292652AABFFA}" presName="composite" presStyleCnt="0"/>
      <dgm:spPr/>
    </dgm:pt>
    <dgm:pt modelId="{4A7C61C4-C126-42C4-8FDC-CAB17F563B0D}" type="pres">
      <dgm:prSet presAssocID="{936BEA24-8D3C-4C86-B8F8-292652AABFFA}" presName="background" presStyleLbl="node0" presStyleIdx="0" presStyleCnt="1"/>
      <dgm:spPr>
        <a:xfrm>
          <a:off x="380998" y="147381"/>
          <a:ext cx="1995751" cy="787824"/>
        </a:xfrm>
        <a:prstGeom prst="roundRect">
          <a:avLst>
            <a:gd name="adj" fmla="val 10000"/>
          </a:avLst>
        </a:prstGeom>
        <a:solidFill>
          <a:srgbClr val="0F6F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7299AF49-DA4F-4DA8-8937-01A67538DD67}" type="pres">
      <dgm:prSet presAssocID="{936BEA24-8D3C-4C86-B8F8-292652AABFFA}" presName="text" presStyleLbl="fgAcc0" presStyleIdx="0" presStyleCnt="1" custScaleX="160861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3F418068-4A18-4ED0-8EE8-894CE3D083FD}" type="pres">
      <dgm:prSet presAssocID="{936BEA24-8D3C-4C86-B8F8-292652AABFFA}" presName="hierChild2" presStyleCnt="0"/>
      <dgm:spPr/>
    </dgm:pt>
    <dgm:pt modelId="{9B72E1AC-4704-4708-A9B9-CF79E4CFF214}" type="pres">
      <dgm:prSet presAssocID="{A4697B9A-14B3-475B-992D-D719A4F1535F}" presName="Name10" presStyleLbl="parChTrans1D2" presStyleIdx="0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743993" y="0"/>
              </a:moveTo>
              <a:lnTo>
                <a:pt x="743993" y="228600"/>
              </a:lnTo>
              <a:lnTo>
                <a:pt x="0" y="228600"/>
              </a:lnTo>
              <a:lnTo>
                <a:pt x="0" y="343534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2ACE5547-EF11-42E0-AD3B-25EB877B7B9D}" type="pres">
      <dgm:prSet presAssocID="{AC21A8FD-5B86-4CFB-B2F4-F6021184EDBF}" presName="hierRoot2" presStyleCnt="0"/>
      <dgm:spPr/>
    </dgm:pt>
    <dgm:pt modelId="{A32095BE-02DC-4A5A-A331-98128AC845D6}" type="pres">
      <dgm:prSet presAssocID="{AC21A8FD-5B86-4CFB-B2F4-F6021184EDBF}" presName="composite2" presStyleCnt="0"/>
      <dgm:spPr/>
    </dgm:pt>
    <dgm:pt modelId="{2A15B9FF-5E6B-42D3-85BB-0D14F974AF95}" type="pres">
      <dgm:prSet presAssocID="{AC21A8FD-5B86-4CFB-B2F4-F6021184EDBF}" presName="background2" presStyleLbl="node2" presStyleIdx="0" presStyleCnt="2"/>
      <dgm:spPr>
        <a:xfrm>
          <a:off x="14546" y="1278741"/>
          <a:ext cx="1240668" cy="787824"/>
        </a:xfrm>
        <a:prstGeom prst="roundRect">
          <a:avLst>
            <a:gd name="adj" fmla="val 10000"/>
          </a:avLst>
        </a:prstGeom>
        <a:solidFill>
          <a:srgbClr val="0F6F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23115D13-0513-4C45-B262-54348FF2274D}" type="pres">
      <dgm:prSet presAssocID="{AC21A8FD-5B86-4CFB-B2F4-F6021184EDBF}" presName="text2" presStyleLbl="fgAcc2" presStyleIdx="0" presStyleCnt="2" custLinFactNeighborX="1144" custLinFactNeighborY="-2195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794940E1-F7B6-493C-B898-526E7CFF898C}" type="pres">
      <dgm:prSet presAssocID="{AC21A8FD-5B86-4CFB-B2F4-F6021184EDBF}" presName="hierChild3" presStyleCnt="0"/>
      <dgm:spPr/>
    </dgm:pt>
    <dgm:pt modelId="{34FE9073-50BA-4665-AD57-560238E9050B}" type="pres">
      <dgm:prSet presAssocID="{1599282D-678B-4416-8BBE-7423A3BF171A}" presName="Name10" presStyleLbl="parChTrans1D2" presStyleIdx="1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893"/>
              </a:lnTo>
              <a:lnTo>
                <a:pt x="758186" y="245893"/>
              </a:lnTo>
              <a:lnTo>
                <a:pt x="758186" y="360827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95C105BE-3968-4FD6-965B-373F0DD9C46B}" type="pres">
      <dgm:prSet presAssocID="{033D627B-F1C1-494B-B7B3-D757CD030661}" presName="hierRoot2" presStyleCnt="0"/>
      <dgm:spPr/>
    </dgm:pt>
    <dgm:pt modelId="{7EEDF4F4-6DE3-4FAE-9AD7-6A6362FF45F2}" type="pres">
      <dgm:prSet presAssocID="{033D627B-F1C1-494B-B7B3-D757CD030661}" presName="composite2" presStyleCnt="0"/>
      <dgm:spPr/>
    </dgm:pt>
    <dgm:pt modelId="{24E31A99-C1AA-4BB8-98D8-F4E225E083FF}" type="pres">
      <dgm:prSet presAssocID="{033D627B-F1C1-494B-B7B3-D757CD030661}" presName="background2" presStyleLbl="node2" presStyleIdx="1" presStyleCnt="2"/>
      <dgm:spPr>
        <a:xfrm>
          <a:off x="1516726" y="1296034"/>
          <a:ext cx="1240668" cy="787824"/>
        </a:xfrm>
        <a:prstGeom prst="roundRect">
          <a:avLst>
            <a:gd name="adj" fmla="val 10000"/>
          </a:avLst>
        </a:prstGeom>
        <a:solidFill>
          <a:srgbClr val="0F6F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BA785B87-B5E5-4093-AF88-AB1DB740F355}" type="pres">
      <dgm:prSet presAssocID="{033D627B-F1C1-494B-B7B3-D757CD030661}" presName="text2" presStyleLbl="fgAcc2" presStyleIdx="1" presStyleCnt="2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2915AEA6-DA4A-4191-A5FC-7B42B50235F4}" type="pres">
      <dgm:prSet presAssocID="{033D627B-F1C1-494B-B7B3-D757CD030661}" presName="hierChild3" presStyleCnt="0"/>
      <dgm:spPr/>
    </dgm:pt>
  </dgm:ptLst>
  <dgm:cxnLst>
    <dgm:cxn modelId="{D5080A76-8154-4221-B3BE-82780E4EDFD4}" type="presOf" srcId="{AC21A8FD-5B86-4CFB-B2F4-F6021184EDBF}" destId="{23115D13-0513-4C45-B262-54348FF2274D}" srcOrd="0" destOrd="0" presId="urn:microsoft.com/office/officeart/2005/8/layout/hierarchy1"/>
    <dgm:cxn modelId="{DE630C13-222D-4074-A6D8-9F581530997F}" srcId="{936BEA24-8D3C-4C86-B8F8-292652AABFFA}" destId="{AC21A8FD-5B86-4CFB-B2F4-F6021184EDBF}" srcOrd="0" destOrd="0" parTransId="{A4697B9A-14B3-475B-992D-D719A4F1535F}" sibTransId="{CD134625-C591-46B3-9366-3715935FEB2C}"/>
    <dgm:cxn modelId="{4C4F75C8-AAEB-4356-9CAE-ACCF217F5982}" type="presOf" srcId="{A4697B9A-14B3-475B-992D-D719A4F1535F}" destId="{9B72E1AC-4704-4708-A9B9-CF79E4CFF214}" srcOrd="0" destOrd="0" presId="urn:microsoft.com/office/officeart/2005/8/layout/hierarchy1"/>
    <dgm:cxn modelId="{B44FC777-0F0E-4F1E-BDA2-086A33B152F0}" type="presOf" srcId="{936BEA24-8D3C-4C86-B8F8-292652AABFFA}" destId="{7299AF49-DA4F-4DA8-8937-01A67538DD67}" srcOrd="0" destOrd="0" presId="urn:microsoft.com/office/officeart/2005/8/layout/hierarchy1"/>
    <dgm:cxn modelId="{C1842E3D-7864-4A0B-A5D2-1C27632B2033}" srcId="{936BEA24-8D3C-4C86-B8F8-292652AABFFA}" destId="{033D627B-F1C1-494B-B7B3-D757CD030661}" srcOrd="1" destOrd="0" parTransId="{1599282D-678B-4416-8BBE-7423A3BF171A}" sibTransId="{FF979C32-8F37-4FE2-8BDE-E56ADB1C4EF4}"/>
    <dgm:cxn modelId="{CD41D497-AFD5-42DD-BEA2-8F9ED7AA21EC}" srcId="{1FAF7DE2-6CC0-40E8-8A0A-AE78260BA3C5}" destId="{936BEA24-8D3C-4C86-B8F8-292652AABFFA}" srcOrd="0" destOrd="0" parTransId="{7CA28CDF-E403-4566-8820-41C74EC35AA8}" sibTransId="{CCEDA816-99CD-47B7-80D9-896A81A9CB3C}"/>
    <dgm:cxn modelId="{8BBEB147-EE3A-4DD5-921D-D352A9376126}" type="presOf" srcId="{033D627B-F1C1-494B-B7B3-D757CD030661}" destId="{BA785B87-B5E5-4093-AF88-AB1DB740F355}" srcOrd="0" destOrd="0" presId="urn:microsoft.com/office/officeart/2005/8/layout/hierarchy1"/>
    <dgm:cxn modelId="{B8A2FA1E-F5DD-4E3D-B69B-239442827795}" type="presOf" srcId="{1FAF7DE2-6CC0-40E8-8A0A-AE78260BA3C5}" destId="{D0DCA9EB-9017-4E93-B9CE-110AF82A47AA}" srcOrd="0" destOrd="0" presId="urn:microsoft.com/office/officeart/2005/8/layout/hierarchy1"/>
    <dgm:cxn modelId="{1DC5F7F5-BEB8-4788-B84E-216022943A12}" type="presOf" srcId="{1599282D-678B-4416-8BBE-7423A3BF171A}" destId="{34FE9073-50BA-4665-AD57-560238E9050B}" srcOrd="0" destOrd="0" presId="urn:microsoft.com/office/officeart/2005/8/layout/hierarchy1"/>
    <dgm:cxn modelId="{6AAACCA4-2682-4AA8-9DBA-2C80F7C122E7}" type="presParOf" srcId="{D0DCA9EB-9017-4E93-B9CE-110AF82A47AA}" destId="{93870E4A-29B0-4115-9CE7-BC7380159E40}" srcOrd="0" destOrd="0" presId="urn:microsoft.com/office/officeart/2005/8/layout/hierarchy1"/>
    <dgm:cxn modelId="{1434C798-FEC0-4FFC-AC7A-E3F6E5B65A93}" type="presParOf" srcId="{93870E4A-29B0-4115-9CE7-BC7380159E40}" destId="{8E7F8043-1DA3-45F6-A259-29CE8904CF33}" srcOrd="0" destOrd="0" presId="urn:microsoft.com/office/officeart/2005/8/layout/hierarchy1"/>
    <dgm:cxn modelId="{5847F0BF-F5AC-4319-80D1-BBC85293C183}" type="presParOf" srcId="{8E7F8043-1DA3-45F6-A259-29CE8904CF33}" destId="{4A7C61C4-C126-42C4-8FDC-CAB17F563B0D}" srcOrd="0" destOrd="0" presId="urn:microsoft.com/office/officeart/2005/8/layout/hierarchy1"/>
    <dgm:cxn modelId="{85571562-DF08-4BF6-BCA0-346F1968213B}" type="presParOf" srcId="{8E7F8043-1DA3-45F6-A259-29CE8904CF33}" destId="{7299AF49-DA4F-4DA8-8937-01A67538DD67}" srcOrd="1" destOrd="0" presId="urn:microsoft.com/office/officeart/2005/8/layout/hierarchy1"/>
    <dgm:cxn modelId="{5A1CE0BC-3BE2-4661-B4AF-1FC1E9C7EF48}" type="presParOf" srcId="{93870E4A-29B0-4115-9CE7-BC7380159E40}" destId="{3F418068-4A18-4ED0-8EE8-894CE3D083FD}" srcOrd="1" destOrd="0" presId="urn:microsoft.com/office/officeart/2005/8/layout/hierarchy1"/>
    <dgm:cxn modelId="{0E602BA1-19FF-4511-887B-8AC267075A5C}" type="presParOf" srcId="{3F418068-4A18-4ED0-8EE8-894CE3D083FD}" destId="{9B72E1AC-4704-4708-A9B9-CF79E4CFF214}" srcOrd="0" destOrd="0" presId="urn:microsoft.com/office/officeart/2005/8/layout/hierarchy1"/>
    <dgm:cxn modelId="{4C22358E-84D7-4570-A791-CD96EDA1822B}" type="presParOf" srcId="{3F418068-4A18-4ED0-8EE8-894CE3D083FD}" destId="{2ACE5547-EF11-42E0-AD3B-25EB877B7B9D}" srcOrd="1" destOrd="0" presId="urn:microsoft.com/office/officeart/2005/8/layout/hierarchy1"/>
    <dgm:cxn modelId="{2B745AB4-9D6E-448E-8E0C-E7962C16E97D}" type="presParOf" srcId="{2ACE5547-EF11-42E0-AD3B-25EB877B7B9D}" destId="{A32095BE-02DC-4A5A-A331-98128AC845D6}" srcOrd="0" destOrd="0" presId="urn:microsoft.com/office/officeart/2005/8/layout/hierarchy1"/>
    <dgm:cxn modelId="{7C11FA0B-DB18-4C0C-9883-D48DD92A59B8}" type="presParOf" srcId="{A32095BE-02DC-4A5A-A331-98128AC845D6}" destId="{2A15B9FF-5E6B-42D3-85BB-0D14F974AF95}" srcOrd="0" destOrd="0" presId="urn:microsoft.com/office/officeart/2005/8/layout/hierarchy1"/>
    <dgm:cxn modelId="{8BF93719-A89A-4B71-A741-C81475F3A3D0}" type="presParOf" srcId="{A32095BE-02DC-4A5A-A331-98128AC845D6}" destId="{23115D13-0513-4C45-B262-54348FF2274D}" srcOrd="1" destOrd="0" presId="urn:microsoft.com/office/officeart/2005/8/layout/hierarchy1"/>
    <dgm:cxn modelId="{EAB55612-ED10-4DBF-AE3E-C6AA23328E15}" type="presParOf" srcId="{2ACE5547-EF11-42E0-AD3B-25EB877B7B9D}" destId="{794940E1-F7B6-493C-B898-526E7CFF898C}" srcOrd="1" destOrd="0" presId="urn:microsoft.com/office/officeart/2005/8/layout/hierarchy1"/>
    <dgm:cxn modelId="{EA1EDB4F-DA05-4F5F-918F-F3CD9C2A2E5C}" type="presParOf" srcId="{3F418068-4A18-4ED0-8EE8-894CE3D083FD}" destId="{34FE9073-50BA-4665-AD57-560238E9050B}" srcOrd="2" destOrd="0" presId="urn:microsoft.com/office/officeart/2005/8/layout/hierarchy1"/>
    <dgm:cxn modelId="{BA79C7B2-802F-447D-ABD8-C9E5D28E68CF}" type="presParOf" srcId="{3F418068-4A18-4ED0-8EE8-894CE3D083FD}" destId="{95C105BE-3968-4FD6-965B-373F0DD9C46B}" srcOrd="3" destOrd="0" presId="urn:microsoft.com/office/officeart/2005/8/layout/hierarchy1"/>
    <dgm:cxn modelId="{BB66F363-A426-4D61-A576-20D0619ABFA9}" type="presParOf" srcId="{95C105BE-3968-4FD6-965B-373F0DD9C46B}" destId="{7EEDF4F4-6DE3-4FAE-9AD7-6A6362FF45F2}" srcOrd="0" destOrd="0" presId="urn:microsoft.com/office/officeart/2005/8/layout/hierarchy1"/>
    <dgm:cxn modelId="{55F52CA9-5252-4210-87DC-F717B0524C86}" type="presParOf" srcId="{7EEDF4F4-6DE3-4FAE-9AD7-6A6362FF45F2}" destId="{24E31A99-C1AA-4BB8-98D8-F4E225E083FF}" srcOrd="0" destOrd="0" presId="urn:microsoft.com/office/officeart/2005/8/layout/hierarchy1"/>
    <dgm:cxn modelId="{8FB6D513-C26D-4E8A-8304-D9181644DF58}" type="presParOf" srcId="{7EEDF4F4-6DE3-4FAE-9AD7-6A6362FF45F2}" destId="{BA785B87-B5E5-4093-AF88-AB1DB740F355}" srcOrd="1" destOrd="0" presId="urn:microsoft.com/office/officeart/2005/8/layout/hierarchy1"/>
    <dgm:cxn modelId="{6D7D68C8-F02D-4092-8C18-9B9C1EFA7028}" type="presParOf" srcId="{95C105BE-3968-4FD6-965B-373F0DD9C46B}" destId="{2915AEA6-DA4A-4191-A5FC-7B42B50235F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880BFC-B31C-400C-ADB4-81F08CF80CFC}">
      <dsp:nvSpPr>
        <dsp:cNvPr id="0" name=""/>
        <dsp:cNvSpPr/>
      </dsp:nvSpPr>
      <dsp:spPr>
        <a:xfrm>
          <a:off x="3288023" y="2342378"/>
          <a:ext cx="3044307" cy="17991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জাবেদার</a:t>
          </a:r>
          <a:r>
            <a:rPr lang="en-US" sz="32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গুরুত্ব</a:t>
          </a:r>
          <a:endParaRPr lang="en-US" sz="3200" kern="1200" dirty="0"/>
        </a:p>
      </dsp:txBody>
      <dsp:txXfrm>
        <a:off x="3733851" y="2605853"/>
        <a:ext cx="2152651" cy="1272168"/>
      </dsp:txXfrm>
    </dsp:sp>
    <dsp:sp modelId="{7A3510F3-A55F-4B2F-B39B-069ABCFFB586}">
      <dsp:nvSpPr>
        <dsp:cNvPr id="0" name=""/>
        <dsp:cNvSpPr/>
      </dsp:nvSpPr>
      <dsp:spPr>
        <a:xfrm rot="16200000">
          <a:off x="4487099" y="1687088"/>
          <a:ext cx="646154" cy="6117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/>
        </a:p>
      </dsp:txBody>
      <dsp:txXfrm>
        <a:off x="4578854" y="1901183"/>
        <a:ext cx="462644" cy="367020"/>
      </dsp:txXfrm>
    </dsp:sp>
    <dsp:sp modelId="{0A0CCADB-DE3D-4B46-A909-085E1DE76E7E}">
      <dsp:nvSpPr>
        <dsp:cNvPr id="0" name=""/>
        <dsp:cNvSpPr/>
      </dsp:nvSpPr>
      <dsp:spPr>
        <a:xfrm>
          <a:off x="3440238" y="2675"/>
          <a:ext cx="2739876" cy="16192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লেনদেন</a:t>
          </a:r>
          <a:r>
            <a:rPr lang="en-US" sz="32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লিপিবদ্ধকরণ</a:t>
          </a:r>
          <a:endParaRPr lang="en-US" sz="3200" kern="1200" dirty="0"/>
        </a:p>
      </dsp:txBody>
      <dsp:txXfrm>
        <a:off x="3841484" y="239802"/>
        <a:ext cx="1937384" cy="1144953"/>
      </dsp:txXfrm>
    </dsp:sp>
    <dsp:sp modelId="{F68AFBFF-DA38-492D-9D91-2F1401E57491}">
      <dsp:nvSpPr>
        <dsp:cNvPr id="0" name=""/>
        <dsp:cNvSpPr/>
      </dsp:nvSpPr>
      <dsp:spPr>
        <a:xfrm rot="19887074">
          <a:off x="5917519" y="2197158"/>
          <a:ext cx="501676" cy="6117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/>
        </a:p>
      </dsp:txBody>
      <dsp:txXfrm>
        <a:off x="5926669" y="2355461"/>
        <a:ext cx="351173" cy="367020"/>
      </dsp:txXfrm>
    </dsp:sp>
    <dsp:sp modelId="{A30FC977-7973-43AD-9421-9915B3B25ABB}">
      <dsp:nvSpPr>
        <dsp:cNvPr id="0" name=""/>
        <dsp:cNvSpPr/>
      </dsp:nvSpPr>
      <dsp:spPr>
        <a:xfrm>
          <a:off x="6059355" y="1007382"/>
          <a:ext cx="2739876" cy="16192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লেনদেনের</a:t>
          </a:r>
          <a:r>
            <a:rPr lang="en-US" sz="32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মোট</a:t>
          </a:r>
          <a:r>
            <a:rPr lang="en-US" sz="32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সংখ্যা</a:t>
          </a:r>
          <a:r>
            <a:rPr lang="en-US" sz="3200" kern="1200" dirty="0" smtClean="0">
              <a:latin typeface="NikoshBAN" pitchFamily="2" charset="0"/>
              <a:cs typeface="NikoshBAN" pitchFamily="2" charset="0"/>
            </a:rPr>
            <a:t> ও </a:t>
          </a: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পরিমান</a:t>
          </a:r>
          <a:r>
            <a:rPr lang="en-US" sz="32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জানা</a:t>
          </a:r>
          <a:endParaRPr lang="en-US" sz="3200" kern="1200" dirty="0"/>
        </a:p>
      </dsp:txBody>
      <dsp:txXfrm>
        <a:off x="6460601" y="1244509"/>
        <a:ext cx="1937384" cy="1144953"/>
      </dsp:txXfrm>
    </dsp:sp>
    <dsp:sp modelId="{33D38186-D437-43BD-AE2B-74849B6960CE}">
      <dsp:nvSpPr>
        <dsp:cNvPr id="0" name=""/>
        <dsp:cNvSpPr/>
      </dsp:nvSpPr>
      <dsp:spPr>
        <a:xfrm rot="613301">
          <a:off x="6272886" y="3218915"/>
          <a:ext cx="211545" cy="6117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/>
        </a:p>
      </dsp:txBody>
      <dsp:txXfrm>
        <a:off x="6273390" y="3335624"/>
        <a:ext cx="148082" cy="367020"/>
      </dsp:txXfrm>
    </dsp:sp>
    <dsp:sp modelId="{41DD1434-8D58-48F4-85A9-5B777D805EF4}">
      <dsp:nvSpPr>
        <dsp:cNvPr id="0" name=""/>
        <dsp:cNvSpPr/>
      </dsp:nvSpPr>
      <dsp:spPr>
        <a:xfrm>
          <a:off x="6438578" y="2972993"/>
          <a:ext cx="2739876" cy="16192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দ্বৈত্ব</a:t>
          </a:r>
          <a:r>
            <a:rPr lang="en-US" sz="32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স্বত্বার</a:t>
          </a:r>
          <a:r>
            <a:rPr lang="en-US" sz="32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প্রয়োগ</a:t>
          </a:r>
          <a:r>
            <a:rPr lang="en-US" sz="32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নিশ্চিত</a:t>
          </a:r>
          <a:endParaRPr lang="en-US" sz="3200" kern="1200" dirty="0"/>
        </a:p>
      </dsp:txBody>
      <dsp:txXfrm>
        <a:off x="6839824" y="3210120"/>
        <a:ext cx="1937384" cy="1144953"/>
      </dsp:txXfrm>
    </dsp:sp>
    <dsp:sp modelId="{8D38B5C8-01E7-446E-A367-B543AFA90E46}">
      <dsp:nvSpPr>
        <dsp:cNvPr id="0" name=""/>
        <dsp:cNvSpPr/>
      </dsp:nvSpPr>
      <dsp:spPr>
        <a:xfrm rot="3283092">
          <a:off x="5271218" y="4062892"/>
          <a:ext cx="672486" cy="6117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/>
        </a:p>
      </dsp:txBody>
      <dsp:txXfrm>
        <a:off x="5309975" y="4110330"/>
        <a:ext cx="488976" cy="367020"/>
      </dsp:txXfrm>
    </dsp:sp>
    <dsp:sp modelId="{A7074AC2-D12E-4A68-B38A-4FF45FB92D84}">
      <dsp:nvSpPr>
        <dsp:cNvPr id="0" name=""/>
        <dsp:cNvSpPr/>
      </dsp:nvSpPr>
      <dsp:spPr>
        <a:xfrm>
          <a:off x="4989079" y="4621314"/>
          <a:ext cx="2739876" cy="16192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লেনদেনের</a:t>
          </a:r>
          <a:r>
            <a:rPr lang="en-US" sz="32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ব্যাখ্যা</a:t>
          </a:r>
          <a:endParaRPr lang="en-US" sz="3200" kern="1200" dirty="0"/>
        </a:p>
      </dsp:txBody>
      <dsp:txXfrm>
        <a:off x="5390325" y="4858441"/>
        <a:ext cx="1937384" cy="1144953"/>
      </dsp:txXfrm>
    </dsp:sp>
    <dsp:sp modelId="{0B215AE5-C3DC-4607-945D-371A6CE04854}">
      <dsp:nvSpPr>
        <dsp:cNvPr id="0" name=""/>
        <dsp:cNvSpPr/>
      </dsp:nvSpPr>
      <dsp:spPr>
        <a:xfrm rot="7388126">
          <a:off x="3755864" y="4063632"/>
          <a:ext cx="636562" cy="6117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/>
        </a:p>
      </dsp:txBody>
      <dsp:txXfrm rot="10800000">
        <a:off x="3897774" y="4109138"/>
        <a:ext cx="453052" cy="367020"/>
      </dsp:txXfrm>
    </dsp:sp>
    <dsp:sp modelId="{37114CC1-779A-4B1C-A321-07AD5E6404A9}">
      <dsp:nvSpPr>
        <dsp:cNvPr id="0" name=""/>
        <dsp:cNvSpPr/>
      </dsp:nvSpPr>
      <dsp:spPr>
        <a:xfrm>
          <a:off x="2011322" y="4621327"/>
          <a:ext cx="2739876" cy="16192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ভুল</a:t>
          </a:r>
          <a:r>
            <a:rPr lang="en-US" sz="32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ক্রটি</a:t>
          </a:r>
          <a:r>
            <a:rPr lang="en-US" sz="32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হ্রাস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2412568" y="4858454"/>
        <a:ext cx="1937384" cy="1144953"/>
      </dsp:txXfrm>
    </dsp:sp>
    <dsp:sp modelId="{71E3D896-BDEC-44B3-846F-D67107970FCC}">
      <dsp:nvSpPr>
        <dsp:cNvPr id="0" name=""/>
        <dsp:cNvSpPr/>
      </dsp:nvSpPr>
      <dsp:spPr>
        <a:xfrm rot="10231226">
          <a:off x="3086851" y="3202957"/>
          <a:ext cx="250154" cy="6117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/>
        </a:p>
      </dsp:txBody>
      <dsp:txXfrm rot="10800000">
        <a:off x="3161385" y="3319117"/>
        <a:ext cx="175108" cy="367020"/>
      </dsp:txXfrm>
    </dsp:sp>
    <dsp:sp modelId="{4C3C3815-A563-4159-810C-61EA910F214B}">
      <dsp:nvSpPr>
        <dsp:cNvPr id="0" name=""/>
        <dsp:cNvSpPr/>
      </dsp:nvSpPr>
      <dsp:spPr>
        <a:xfrm>
          <a:off x="381969" y="2942992"/>
          <a:ext cx="2739876" cy="16192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ভবিষ্যত</a:t>
          </a:r>
          <a:r>
            <a:rPr lang="en-US" sz="32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সূত্র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783215" y="3180119"/>
        <a:ext cx="1937384" cy="1144953"/>
      </dsp:txXfrm>
    </dsp:sp>
    <dsp:sp modelId="{4114221B-48C4-4729-8526-C4149EF214C2}">
      <dsp:nvSpPr>
        <dsp:cNvPr id="0" name=""/>
        <dsp:cNvSpPr/>
      </dsp:nvSpPr>
      <dsp:spPr>
        <a:xfrm rot="12541392">
          <a:off x="3295624" y="2211193"/>
          <a:ext cx="416111" cy="6117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/>
        </a:p>
      </dsp:txBody>
      <dsp:txXfrm rot="10800000">
        <a:off x="3412619" y="2363815"/>
        <a:ext cx="291278" cy="367020"/>
      </dsp:txXfrm>
    </dsp:sp>
    <dsp:sp modelId="{46C61806-EF0B-413B-9E64-B96F532601A6}">
      <dsp:nvSpPr>
        <dsp:cNvPr id="0" name=""/>
        <dsp:cNvSpPr/>
      </dsp:nvSpPr>
      <dsp:spPr>
        <a:xfrm>
          <a:off x="926045" y="1037363"/>
          <a:ext cx="2739876" cy="16192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পাকা</a:t>
          </a:r>
          <a:r>
            <a:rPr lang="en-US" sz="32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বইয়ের</a:t>
          </a:r>
          <a:r>
            <a:rPr lang="en-US" sz="32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সহায়ক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1327291" y="1274490"/>
        <a:ext cx="1937384" cy="11449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FE9073-50BA-4665-AD57-560238E9050B}">
      <dsp:nvSpPr>
        <dsp:cNvPr id="0" name=""/>
        <dsp:cNvSpPr/>
      </dsp:nvSpPr>
      <dsp:spPr>
        <a:xfrm>
          <a:off x="1704934" y="1415446"/>
          <a:ext cx="957750" cy="2495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048"/>
              </a:lnTo>
              <a:lnTo>
                <a:pt x="957750" y="170048"/>
              </a:lnTo>
              <a:lnTo>
                <a:pt x="957750" y="249531"/>
              </a:lnTo>
            </a:path>
          </a:pathLst>
        </a:custGeom>
        <a:noFill/>
        <a:ln w="25400" cap="flat" cmpd="sng" algn="ctr">
          <a:solidFill>
            <a:srgbClr val="0F6FC6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72E1AC-4704-4708-A9B9-CF79E4CFF214}">
      <dsp:nvSpPr>
        <dsp:cNvPr id="0" name=""/>
        <dsp:cNvSpPr/>
      </dsp:nvSpPr>
      <dsp:spPr>
        <a:xfrm>
          <a:off x="864187" y="1415446"/>
          <a:ext cx="840746" cy="249531"/>
        </a:xfrm>
        <a:custGeom>
          <a:avLst/>
          <a:gdLst/>
          <a:ahLst/>
          <a:cxnLst/>
          <a:rect l="0" t="0" r="0" b="0"/>
          <a:pathLst>
            <a:path>
              <a:moveTo>
                <a:pt x="840746" y="0"/>
              </a:moveTo>
              <a:lnTo>
                <a:pt x="840746" y="170048"/>
              </a:lnTo>
              <a:lnTo>
                <a:pt x="0" y="170048"/>
              </a:lnTo>
              <a:lnTo>
                <a:pt x="0" y="249531"/>
              </a:lnTo>
            </a:path>
          </a:pathLst>
        </a:custGeom>
        <a:noFill/>
        <a:ln w="25400" cap="flat" cmpd="sng" algn="ctr">
          <a:solidFill>
            <a:srgbClr val="0F6FC6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7C61C4-C126-42C4-8FDC-CAB17F563B0D}">
      <dsp:nvSpPr>
        <dsp:cNvPr id="0" name=""/>
        <dsp:cNvSpPr/>
      </dsp:nvSpPr>
      <dsp:spPr>
        <a:xfrm>
          <a:off x="914397" y="214235"/>
          <a:ext cx="1581072" cy="1201211"/>
        </a:xfrm>
        <a:prstGeom prst="roundRect">
          <a:avLst>
            <a:gd name="adj" fmla="val 10000"/>
          </a:avLst>
        </a:prstGeom>
        <a:solidFill>
          <a:srgbClr val="0F6F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99AF49-DA4F-4DA8-8937-01A67538DD67}">
      <dsp:nvSpPr>
        <dsp:cNvPr id="0" name=""/>
        <dsp:cNvSpPr/>
      </dsp:nvSpPr>
      <dsp:spPr>
        <a:xfrm>
          <a:off x="1009729" y="304800"/>
          <a:ext cx="1581072" cy="1201211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rgbClr val="0F6FC6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সম্পদ</a:t>
          </a:r>
          <a:endParaRPr lang="en-US" sz="4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NikoshBAN" pitchFamily="2" charset="0"/>
            <a:ea typeface="+mn-ea"/>
            <a:cs typeface="NikoshBAN" pitchFamily="2" charset="0"/>
          </a:endParaRPr>
        </a:p>
      </dsp:txBody>
      <dsp:txXfrm>
        <a:off x="1044911" y="339982"/>
        <a:ext cx="1510708" cy="1130847"/>
      </dsp:txXfrm>
    </dsp:sp>
    <dsp:sp modelId="{2A15B9FF-5E6B-42D3-85BB-0D14F974AF95}">
      <dsp:nvSpPr>
        <dsp:cNvPr id="0" name=""/>
        <dsp:cNvSpPr/>
      </dsp:nvSpPr>
      <dsp:spPr>
        <a:xfrm>
          <a:off x="1769" y="1664977"/>
          <a:ext cx="1724836" cy="544821"/>
        </a:xfrm>
        <a:prstGeom prst="roundRect">
          <a:avLst>
            <a:gd name="adj" fmla="val 10000"/>
          </a:avLst>
        </a:prstGeom>
        <a:solidFill>
          <a:srgbClr val="0F6F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115D13-0513-4C45-B262-54348FF2274D}">
      <dsp:nvSpPr>
        <dsp:cNvPr id="0" name=""/>
        <dsp:cNvSpPr/>
      </dsp:nvSpPr>
      <dsp:spPr>
        <a:xfrm>
          <a:off x="97101" y="1755543"/>
          <a:ext cx="1724836" cy="544821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25400" cap="flat" cmpd="sng" algn="ctr">
          <a:solidFill>
            <a:srgbClr val="0F6FC6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বৃদ্ধি ডেবিট </a:t>
          </a:r>
          <a:endParaRPr lang="en-US" sz="2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NikoshBAN" pitchFamily="2" charset="0"/>
            <a:ea typeface="+mn-ea"/>
            <a:cs typeface="NikoshBAN" pitchFamily="2" charset="0"/>
          </a:endParaRPr>
        </a:p>
      </dsp:txBody>
      <dsp:txXfrm>
        <a:off x="113058" y="1771500"/>
        <a:ext cx="1692922" cy="512907"/>
      </dsp:txXfrm>
    </dsp:sp>
    <dsp:sp modelId="{24E31A99-C1AA-4BB8-98D8-F4E225E083FF}">
      <dsp:nvSpPr>
        <dsp:cNvPr id="0" name=""/>
        <dsp:cNvSpPr/>
      </dsp:nvSpPr>
      <dsp:spPr>
        <a:xfrm>
          <a:off x="1917269" y="1664977"/>
          <a:ext cx="1490829" cy="544821"/>
        </a:xfrm>
        <a:prstGeom prst="roundRect">
          <a:avLst>
            <a:gd name="adj" fmla="val 10000"/>
          </a:avLst>
        </a:prstGeom>
        <a:solidFill>
          <a:srgbClr val="0F6F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785B87-B5E5-4093-AF88-AB1DB740F355}">
      <dsp:nvSpPr>
        <dsp:cNvPr id="0" name=""/>
        <dsp:cNvSpPr/>
      </dsp:nvSpPr>
      <dsp:spPr>
        <a:xfrm>
          <a:off x="2012601" y="1755543"/>
          <a:ext cx="1490829" cy="544821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0F6FC6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হ্রাস ক্রেডিট</a:t>
          </a:r>
          <a:endParaRPr lang="en-US" sz="2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NikoshBAN" pitchFamily="2" charset="0"/>
            <a:ea typeface="+mn-ea"/>
            <a:cs typeface="NikoshBAN" pitchFamily="2" charset="0"/>
          </a:endParaRPr>
        </a:p>
      </dsp:txBody>
      <dsp:txXfrm>
        <a:off x="2028558" y="1771500"/>
        <a:ext cx="1458915" cy="5129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FE9073-50BA-4665-AD57-560238E9050B}">
      <dsp:nvSpPr>
        <dsp:cNvPr id="0" name=""/>
        <dsp:cNvSpPr/>
      </dsp:nvSpPr>
      <dsp:spPr>
        <a:xfrm>
          <a:off x="1454561" y="984330"/>
          <a:ext cx="711694" cy="381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753"/>
              </a:lnTo>
              <a:lnTo>
                <a:pt x="711694" y="308753"/>
              </a:lnTo>
              <a:lnTo>
                <a:pt x="711694" y="381132"/>
              </a:lnTo>
            </a:path>
          </a:pathLst>
        </a:custGeom>
        <a:noFill/>
        <a:ln w="25400" cap="flat" cmpd="sng" algn="ctr">
          <a:solidFill>
            <a:srgbClr val="0F6FC6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72E1AC-4704-4708-A9B9-CF79E4CFF214}">
      <dsp:nvSpPr>
        <dsp:cNvPr id="0" name=""/>
        <dsp:cNvSpPr/>
      </dsp:nvSpPr>
      <dsp:spPr>
        <a:xfrm>
          <a:off x="675050" y="984330"/>
          <a:ext cx="779510" cy="392022"/>
        </a:xfrm>
        <a:custGeom>
          <a:avLst/>
          <a:gdLst/>
          <a:ahLst/>
          <a:cxnLst/>
          <a:rect l="0" t="0" r="0" b="0"/>
          <a:pathLst>
            <a:path>
              <a:moveTo>
                <a:pt x="779510" y="0"/>
              </a:moveTo>
              <a:lnTo>
                <a:pt x="779510" y="319643"/>
              </a:lnTo>
              <a:lnTo>
                <a:pt x="0" y="319643"/>
              </a:lnTo>
              <a:lnTo>
                <a:pt x="0" y="392022"/>
              </a:lnTo>
            </a:path>
          </a:pathLst>
        </a:custGeom>
        <a:noFill/>
        <a:ln w="25400" cap="flat" cmpd="sng" algn="ctr">
          <a:solidFill>
            <a:srgbClr val="0F6FC6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7C61C4-C126-42C4-8FDC-CAB17F563B0D}">
      <dsp:nvSpPr>
        <dsp:cNvPr id="0" name=""/>
        <dsp:cNvSpPr/>
      </dsp:nvSpPr>
      <dsp:spPr>
        <a:xfrm>
          <a:off x="481335" y="13855"/>
          <a:ext cx="1946452" cy="970474"/>
        </a:xfrm>
        <a:prstGeom prst="roundRect">
          <a:avLst>
            <a:gd name="adj" fmla="val 10000"/>
          </a:avLst>
        </a:prstGeom>
        <a:solidFill>
          <a:srgbClr val="0F6F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99AF49-DA4F-4DA8-8937-01A67538DD67}">
      <dsp:nvSpPr>
        <dsp:cNvPr id="0" name=""/>
        <dsp:cNvSpPr/>
      </dsp:nvSpPr>
      <dsp:spPr>
        <a:xfrm>
          <a:off x="568147" y="96326"/>
          <a:ext cx="1946452" cy="970474"/>
        </a:xfrm>
        <a:prstGeom prst="roundRect">
          <a:avLst>
            <a:gd name="adj" fmla="val 10000"/>
          </a:avLst>
        </a:prstGeom>
        <a:solidFill>
          <a:schemeClr val="accent5">
            <a:alpha val="90000"/>
          </a:schemeClr>
        </a:solidFill>
        <a:ln w="25400" cap="flat" cmpd="sng" algn="ctr">
          <a:solidFill>
            <a:srgbClr val="0F6FC6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দায়</a:t>
          </a:r>
          <a:endParaRPr lang="en-US" sz="6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NikoshBAN" pitchFamily="2" charset="0"/>
            <a:ea typeface="+mn-ea"/>
            <a:cs typeface="NikoshBAN" pitchFamily="2" charset="0"/>
          </a:endParaRPr>
        </a:p>
      </dsp:txBody>
      <dsp:txXfrm>
        <a:off x="596571" y="124750"/>
        <a:ext cx="1889604" cy="913626"/>
      </dsp:txXfrm>
    </dsp:sp>
    <dsp:sp modelId="{2A15B9FF-5E6B-42D3-85BB-0D14F974AF95}">
      <dsp:nvSpPr>
        <dsp:cNvPr id="0" name=""/>
        <dsp:cNvSpPr/>
      </dsp:nvSpPr>
      <dsp:spPr>
        <a:xfrm>
          <a:off x="1059" y="1376352"/>
          <a:ext cx="1347982" cy="496127"/>
        </a:xfrm>
        <a:prstGeom prst="roundRect">
          <a:avLst>
            <a:gd name="adj" fmla="val 10000"/>
          </a:avLst>
        </a:prstGeom>
        <a:solidFill>
          <a:srgbClr val="0F6F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115D13-0513-4C45-B262-54348FF2274D}">
      <dsp:nvSpPr>
        <dsp:cNvPr id="0" name=""/>
        <dsp:cNvSpPr/>
      </dsp:nvSpPr>
      <dsp:spPr>
        <a:xfrm>
          <a:off x="87871" y="1458823"/>
          <a:ext cx="1347982" cy="496127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0F6FC6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হ্রাস</a:t>
          </a:r>
          <a:r>
            <a:rPr lang="en-US" sz="2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 </a:t>
          </a:r>
          <a:r>
            <a:rPr lang="en-US" sz="21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ডেবিট</a:t>
          </a:r>
          <a:endParaRPr lang="en-US" sz="21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NikoshBAN" pitchFamily="2" charset="0"/>
            <a:ea typeface="+mn-ea"/>
            <a:cs typeface="NikoshBAN" pitchFamily="2" charset="0"/>
          </a:endParaRPr>
        </a:p>
      </dsp:txBody>
      <dsp:txXfrm>
        <a:off x="102402" y="1473354"/>
        <a:ext cx="1318920" cy="467065"/>
      </dsp:txXfrm>
    </dsp:sp>
    <dsp:sp modelId="{24E31A99-C1AA-4BB8-98D8-F4E225E083FF}">
      <dsp:nvSpPr>
        <dsp:cNvPr id="0" name=""/>
        <dsp:cNvSpPr/>
      </dsp:nvSpPr>
      <dsp:spPr>
        <a:xfrm>
          <a:off x="1523724" y="1365462"/>
          <a:ext cx="1285063" cy="496127"/>
        </a:xfrm>
        <a:prstGeom prst="roundRect">
          <a:avLst>
            <a:gd name="adj" fmla="val 10000"/>
          </a:avLst>
        </a:prstGeom>
        <a:solidFill>
          <a:srgbClr val="0F6F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785B87-B5E5-4093-AF88-AB1DB740F355}">
      <dsp:nvSpPr>
        <dsp:cNvPr id="0" name=""/>
        <dsp:cNvSpPr/>
      </dsp:nvSpPr>
      <dsp:spPr>
        <a:xfrm>
          <a:off x="1610536" y="1447933"/>
          <a:ext cx="1285063" cy="496127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0F6FC6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বৃদ্ধি</a:t>
          </a:r>
          <a:r>
            <a:rPr lang="en-US" sz="2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 </a:t>
          </a:r>
          <a:r>
            <a:rPr lang="en-US" sz="21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ক্রেডিট</a:t>
          </a:r>
          <a:r>
            <a:rPr lang="bn-BD" sz="2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 </a:t>
          </a:r>
          <a:endParaRPr lang="en-US" sz="21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NikoshBAN" pitchFamily="2" charset="0"/>
            <a:ea typeface="+mn-ea"/>
            <a:cs typeface="NikoshBAN" pitchFamily="2" charset="0"/>
          </a:endParaRPr>
        </a:p>
      </dsp:txBody>
      <dsp:txXfrm>
        <a:off x="1625067" y="1462464"/>
        <a:ext cx="1256001" cy="4670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FE9073-50BA-4665-AD57-560238E9050B}">
      <dsp:nvSpPr>
        <dsp:cNvPr id="0" name=""/>
        <dsp:cNvSpPr/>
      </dsp:nvSpPr>
      <dsp:spPr>
        <a:xfrm>
          <a:off x="1382267" y="916529"/>
          <a:ext cx="669158" cy="3266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346"/>
              </a:lnTo>
              <a:lnTo>
                <a:pt x="669158" y="217346"/>
              </a:lnTo>
              <a:lnTo>
                <a:pt x="669158" y="326622"/>
              </a:lnTo>
            </a:path>
          </a:pathLst>
        </a:custGeom>
        <a:noFill/>
        <a:ln w="25400" cap="flat" cmpd="sng" algn="ctr">
          <a:solidFill>
            <a:srgbClr val="0F6FC6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72E1AC-4704-4708-A9B9-CF79E4CFF214}">
      <dsp:nvSpPr>
        <dsp:cNvPr id="0" name=""/>
        <dsp:cNvSpPr/>
      </dsp:nvSpPr>
      <dsp:spPr>
        <a:xfrm>
          <a:off x="661407" y="916529"/>
          <a:ext cx="720860" cy="343063"/>
        </a:xfrm>
        <a:custGeom>
          <a:avLst/>
          <a:gdLst/>
          <a:ahLst/>
          <a:cxnLst/>
          <a:rect l="0" t="0" r="0" b="0"/>
          <a:pathLst>
            <a:path>
              <a:moveTo>
                <a:pt x="720860" y="0"/>
              </a:moveTo>
              <a:lnTo>
                <a:pt x="720860" y="233788"/>
              </a:lnTo>
              <a:lnTo>
                <a:pt x="0" y="233788"/>
              </a:lnTo>
              <a:lnTo>
                <a:pt x="0" y="343063"/>
              </a:lnTo>
            </a:path>
          </a:pathLst>
        </a:custGeom>
        <a:noFill/>
        <a:ln w="25400" cap="flat" cmpd="sng" algn="ctr">
          <a:solidFill>
            <a:srgbClr val="0F6FC6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7C61C4-C126-42C4-8FDC-CAB17F563B0D}">
      <dsp:nvSpPr>
        <dsp:cNvPr id="0" name=""/>
        <dsp:cNvSpPr/>
      </dsp:nvSpPr>
      <dsp:spPr>
        <a:xfrm>
          <a:off x="374903" y="454"/>
          <a:ext cx="2014726" cy="916075"/>
        </a:xfrm>
        <a:prstGeom prst="roundRect">
          <a:avLst>
            <a:gd name="adj" fmla="val 10000"/>
          </a:avLst>
        </a:prstGeom>
        <a:solidFill>
          <a:srgbClr val="0F6F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99AF49-DA4F-4DA8-8937-01A67538DD67}">
      <dsp:nvSpPr>
        <dsp:cNvPr id="0" name=""/>
        <dsp:cNvSpPr/>
      </dsp:nvSpPr>
      <dsp:spPr>
        <a:xfrm>
          <a:off x="505969" y="124967"/>
          <a:ext cx="2014726" cy="916075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  <a:alpha val="90000"/>
          </a:schemeClr>
        </a:solidFill>
        <a:ln w="25400" cap="flat" cmpd="sng" algn="ctr">
          <a:solidFill>
            <a:srgbClr val="0F6FC6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5400" kern="1200" dirty="0" smtClean="0">
              <a:solidFill>
                <a:schemeClr val="tx1"/>
              </a:solidFill>
              <a:latin typeface="NikoshBAN" pitchFamily="2" charset="0"/>
              <a:ea typeface="+mn-ea"/>
              <a:cs typeface="NikoshBAN" pitchFamily="2" charset="0"/>
            </a:rPr>
            <a:t>আয়</a:t>
          </a:r>
          <a:endParaRPr lang="en-US" sz="5400" kern="1200" dirty="0">
            <a:solidFill>
              <a:schemeClr val="tx1"/>
            </a:solidFill>
            <a:latin typeface="NikoshBAN" pitchFamily="2" charset="0"/>
            <a:ea typeface="+mn-ea"/>
            <a:cs typeface="NikoshBAN" pitchFamily="2" charset="0"/>
          </a:endParaRPr>
        </a:p>
      </dsp:txBody>
      <dsp:txXfrm>
        <a:off x="532800" y="151798"/>
        <a:ext cx="1961064" cy="862413"/>
      </dsp:txXfrm>
    </dsp:sp>
    <dsp:sp modelId="{2A15B9FF-5E6B-42D3-85BB-0D14F974AF95}">
      <dsp:nvSpPr>
        <dsp:cNvPr id="0" name=""/>
        <dsp:cNvSpPr/>
      </dsp:nvSpPr>
      <dsp:spPr>
        <a:xfrm>
          <a:off x="71612" y="1259593"/>
          <a:ext cx="1179589" cy="749039"/>
        </a:xfrm>
        <a:prstGeom prst="roundRect">
          <a:avLst>
            <a:gd name="adj" fmla="val 10000"/>
          </a:avLst>
        </a:prstGeom>
        <a:solidFill>
          <a:srgbClr val="0F6F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115D13-0513-4C45-B262-54348FF2274D}">
      <dsp:nvSpPr>
        <dsp:cNvPr id="0" name=""/>
        <dsp:cNvSpPr/>
      </dsp:nvSpPr>
      <dsp:spPr>
        <a:xfrm>
          <a:off x="202677" y="1384105"/>
          <a:ext cx="1179589" cy="74903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0F6FC6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হ্রাস</a:t>
          </a:r>
          <a:r>
            <a:rPr lang="en-US" sz="2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 </a:t>
          </a:r>
          <a:r>
            <a:rPr lang="en-US" sz="21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ডেবিট</a:t>
          </a:r>
          <a:endParaRPr lang="en-US" sz="21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NikoshBAN" pitchFamily="2" charset="0"/>
            <a:ea typeface="+mn-ea"/>
            <a:cs typeface="NikoshBAN" pitchFamily="2" charset="0"/>
          </a:endParaRPr>
        </a:p>
      </dsp:txBody>
      <dsp:txXfrm>
        <a:off x="224616" y="1406044"/>
        <a:ext cx="1135711" cy="705161"/>
      </dsp:txXfrm>
    </dsp:sp>
    <dsp:sp modelId="{24E31A99-C1AA-4BB8-98D8-F4E225E083FF}">
      <dsp:nvSpPr>
        <dsp:cNvPr id="0" name=""/>
        <dsp:cNvSpPr/>
      </dsp:nvSpPr>
      <dsp:spPr>
        <a:xfrm>
          <a:off x="1461631" y="1243152"/>
          <a:ext cx="1179589" cy="749039"/>
        </a:xfrm>
        <a:prstGeom prst="roundRect">
          <a:avLst>
            <a:gd name="adj" fmla="val 10000"/>
          </a:avLst>
        </a:prstGeom>
        <a:solidFill>
          <a:srgbClr val="0F6F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785B87-B5E5-4093-AF88-AB1DB740F355}">
      <dsp:nvSpPr>
        <dsp:cNvPr id="0" name=""/>
        <dsp:cNvSpPr/>
      </dsp:nvSpPr>
      <dsp:spPr>
        <a:xfrm>
          <a:off x="1592696" y="1367664"/>
          <a:ext cx="1179589" cy="74903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0F6FC6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বৃদ্ধি</a:t>
          </a:r>
          <a:r>
            <a:rPr lang="en-US" sz="2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 </a:t>
          </a:r>
          <a:r>
            <a:rPr lang="en-US" sz="21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ক্রেডিট</a:t>
          </a:r>
          <a:endParaRPr lang="en-US" sz="21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NikoshBAN" pitchFamily="2" charset="0"/>
            <a:ea typeface="+mn-ea"/>
            <a:cs typeface="NikoshBAN" pitchFamily="2" charset="0"/>
          </a:endParaRPr>
        </a:p>
      </dsp:txBody>
      <dsp:txXfrm>
        <a:off x="1614635" y="1389603"/>
        <a:ext cx="1135711" cy="70516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FE9073-50BA-4665-AD57-560238E9050B}">
      <dsp:nvSpPr>
        <dsp:cNvPr id="0" name=""/>
        <dsp:cNvSpPr/>
      </dsp:nvSpPr>
      <dsp:spPr>
        <a:xfrm>
          <a:off x="1427500" y="842249"/>
          <a:ext cx="681315" cy="2621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395"/>
              </a:lnTo>
              <a:lnTo>
                <a:pt x="681315" y="201395"/>
              </a:lnTo>
              <a:lnTo>
                <a:pt x="681315" y="262103"/>
              </a:lnTo>
            </a:path>
          </a:pathLst>
        </a:custGeom>
        <a:noFill/>
        <a:ln w="25400" cap="flat" cmpd="sng" algn="ctr">
          <a:solidFill>
            <a:srgbClr val="0F6FC6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72E1AC-4704-4708-A9B9-CF79E4CFF214}">
      <dsp:nvSpPr>
        <dsp:cNvPr id="0" name=""/>
        <dsp:cNvSpPr/>
      </dsp:nvSpPr>
      <dsp:spPr>
        <a:xfrm>
          <a:off x="627414" y="842249"/>
          <a:ext cx="800086" cy="262103"/>
        </a:xfrm>
        <a:custGeom>
          <a:avLst/>
          <a:gdLst/>
          <a:ahLst/>
          <a:cxnLst/>
          <a:rect l="0" t="0" r="0" b="0"/>
          <a:pathLst>
            <a:path>
              <a:moveTo>
                <a:pt x="800086" y="0"/>
              </a:moveTo>
              <a:lnTo>
                <a:pt x="800086" y="201395"/>
              </a:lnTo>
              <a:lnTo>
                <a:pt x="0" y="201395"/>
              </a:lnTo>
              <a:lnTo>
                <a:pt x="0" y="262103"/>
              </a:lnTo>
            </a:path>
          </a:pathLst>
        </a:custGeom>
        <a:noFill/>
        <a:ln w="25400" cap="flat" cmpd="sng" algn="ctr">
          <a:solidFill>
            <a:srgbClr val="0F6FC6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7C61C4-C126-42C4-8FDC-CAB17F563B0D}">
      <dsp:nvSpPr>
        <dsp:cNvPr id="0" name=""/>
        <dsp:cNvSpPr/>
      </dsp:nvSpPr>
      <dsp:spPr>
        <a:xfrm>
          <a:off x="308185" y="-69173"/>
          <a:ext cx="2238631" cy="911422"/>
        </a:xfrm>
        <a:prstGeom prst="roundRect">
          <a:avLst>
            <a:gd name="adj" fmla="val 10000"/>
          </a:avLst>
        </a:prstGeom>
        <a:solidFill>
          <a:srgbClr val="0F6F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99AF49-DA4F-4DA8-8937-01A67538DD67}">
      <dsp:nvSpPr>
        <dsp:cNvPr id="0" name=""/>
        <dsp:cNvSpPr/>
      </dsp:nvSpPr>
      <dsp:spPr>
        <a:xfrm>
          <a:off x="380999" y="0"/>
          <a:ext cx="2238631" cy="911422"/>
        </a:xfrm>
        <a:prstGeom prst="roundRect">
          <a:avLst>
            <a:gd name="adj" fmla="val 10000"/>
          </a:avLst>
        </a:prstGeom>
        <a:solidFill>
          <a:srgbClr val="0070C0">
            <a:alpha val="90000"/>
          </a:srgbClr>
        </a:solidFill>
        <a:ln w="25400" cap="flat" cmpd="sng" algn="ctr">
          <a:solidFill>
            <a:srgbClr val="0F6FC6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ব্যয়</a:t>
          </a:r>
          <a:endParaRPr lang="en-US" sz="4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NikoshBAN" pitchFamily="2" charset="0"/>
            <a:ea typeface="+mn-ea"/>
            <a:cs typeface="NikoshBAN" pitchFamily="2" charset="0"/>
          </a:endParaRPr>
        </a:p>
      </dsp:txBody>
      <dsp:txXfrm>
        <a:off x="407694" y="26695"/>
        <a:ext cx="2185241" cy="858032"/>
      </dsp:txXfrm>
    </dsp:sp>
    <dsp:sp modelId="{2A15B9FF-5E6B-42D3-85BB-0D14F974AF95}">
      <dsp:nvSpPr>
        <dsp:cNvPr id="0" name=""/>
        <dsp:cNvSpPr/>
      </dsp:nvSpPr>
      <dsp:spPr>
        <a:xfrm>
          <a:off x="2805" y="1104353"/>
          <a:ext cx="1249217" cy="957734"/>
        </a:xfrm>
        <a:prstGeom prst="roundRect">
          <a:avLst>
            <a:gd name="adj" fmla="val 10000"/>
          </a:avLst>
        </a:prstGeom>
        <a:solidFill>
          <a:srgbClr val="0F6F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115D13-0513-4C45-B262-54348FF2274D}">
      <dsp:nvSpPr>
        <dsp:cNvPr id="0" name=""/>
        <dsp:cNvSpPr/>
      </dsp:nvSpPr>
      <dsp:spPr>
        <a:xfrm>
          <a:off x="75619" y="1173526"/>
          <a:ext cx="1249217" cy="957734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0F6FC6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বৃদ্ধি ডেবিট</a:t>
          </a:r>
          <a:endParaRPr lang="en-US" sz="2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NikoshBAN" pitchFamily="2" charset="0"/>
            <a:ea typeface="+mn-ea"/>
            <a:cs typeface="NikoshBAN" pitchFamily="2" charset="0"/>
          </a:endParaRPr>
        </a:p>
      </dsp:txBody>
      <dsp:txXfrm>
        <a:off x="103670" y="1201577"/>
        <a:ext cx="1193115" cy="901632"/>
      </dsp:txXfrm>
    </dsp:sp>
    <dsp:sp modelId="{24E31A99-C1AA-4BB8-98D8-F4E225E083FF}">
      <dsp:nvSpPr>
        <dsp:cNvPr id="0" name=""/>
        <dsp:cNvSpPr/>
      </dsp:nvSpPr>
      <dsp:spPr>
        <a:xfrm>
          <a:off x="1397651" y="1104353"/>
          <a:ext cx="1422329" cy="872406"/>
        </a:xfrm>
        <a:prstGeom prst="roundRect">
          <a:avLst>
            <a:gd name="adj" fmla="val 10000"/>
          </a:avLst>
        </a:prstGeom>
        <a:solidFill>
          <a:srgbClr val="0F6F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785B87-B5E5-4093-AF88-AB1DB740F355}">
      <dsp:nvSpPr>
        <dsp:cNvPr id="0" name=""/>
        <dsp:cNvSpPr/>
      </dsp:nvSpPr>
      <dsp:spPr>
        <a:xfrm>
          <a:off x="1470465" y="1173526"/>
          <a:ext cx="1422329" cy="87240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0F6FC6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হ্রাস ক্রেডিট</a:t>
          </a:r>
          <a:endParaRPr lang="en-US" sz="26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NikoshBAN" pitchFamily="2" charset="0"/>
            <a:ea typeface="+mn-ea"/>
            <a:cs typeface="NikoshBAN" pitchFamily="2" charset="0"/>
          </a:endParaRPr>
        </a:p>
      </dsp:txBody>
      <dsp:txXfrm>
        <a:off x="1496017" y="1199078"/>
        <a:ext cx="1371225" cy="8213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FE9073-50BA-4665-AD57-560238E9050B}">
      <dsp:nvSpPr>
        <dsp:cNvPr id="0" name=""/>
        <dsp:cNvSpPr/>
      </dsp:nvSpPr>
      <dsp:spPr>
        <a:xfrm>
          <a:off x="1378873" y="935206"/>
          <a:ext cx="758186" cy="360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893"/>
              </a:lnTo>
              <a:lnTo>
                <a:pt x="758186" y="245893"/>
              </a:lnTo>
              <a:lnTo>
                <a:pt x="758186" y="360827"/>
              </a:lnTo>
            </a:path>
          </a:pathLst>
        </a:custGeom>
        <a:noFill/>
        <a:ln w="25400" cap="flat" cmpd="sng" algn="ctr">
          <a:solidFill>
            <a:srgbClr val="0F6FC6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72E1AC-4704-4708-A9B9-CF79E4CFF214}">
      <dsp:nvSpPr>
        <dsp:cNvPr id="0" name=""/>
        <dsp:cNvSpPr/>
      </dsp:nvSpPr>
      <dsp:spPr>
        <a:xfrm>
          <a:off x="634880" y="935206"/>
          <a:ext cx="743993" cy="343534"/>
        </a:xfrm>
        <a:custGeom>
          <a:avLst/>
          <a:gdLst/>
          <a:ahLst/>
          <a:cxnLst/>
          <a:rect l="0" t="0" r="0" b="0"/>
          <a:pathLst>
            <a:path>
              <a:moveTo>
                <a:pt x="743993" y="0"/>
              </a:moveTo>
              <a:lnTo>
                <a:pt x="743993" y="228600"/>
              </a:lnTo>
              <a:lnTo>
                <a:pt x="0" y="228600"/>
              </a:lnTo>
              <a:lnTo>
                <a:pt x="0" y="343534"/>
              </a:lnTo>
            </a:path>
          </a:pathLst>
        </a:custGeom>
        <a:noFill/>
        <a:ln w="25400" cap="flat" cmpd="sng" algn="ctr">
          <a:solidFill>
            <a:srgbClr val="0F6FC6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7C61C4-C126-42C4-8FDC-CAB17F563B0D}">
      <dsp:nvSpPr>
        <dsp:cNvPr id="0" name=""/>
        <dsp:cNvSpPr/>
      </dsp:nvSpPr>
      <dsp:spPr>
        <a:xfrm>
          <a:off x="380998" y="147381"/>
          <a:ext cx="1995751" cy="787824"/>
        </a:xfrm>
        <a:prstGeom prst="roundRect">
          <a:avLst>
            <a:gd name="adj" fmla="val 10000"/>
          </a:avLst>
        </a:prstGeom>
        <a:solidFill>
          <a:srgbClr val="0F6F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99AF49-DA4F-4DA8-8937-01A67538DD67}">
      <dsp:nvSpPr>
        <dsp:cNvPr id="0" name=""/>
        <dsp:cNvSpPr/>
      </dsp:nvSpPr>
      <dsp:spPr>
        <a:xfrm>
          <a:off x="518850" y="278341"/>
          <a:ext cx="1995751" cy="787824"/>
        </a:xfrm>
        <a:prstGeom prst="roundRect">
          <a:avLst>
            <a:gd name="adj" fmla="val 10000"/>
          </a:avLst>
        </a:prstGeom>
        <a:solidFill>
          <a:srgbClr val="00B0F0">
            <a:alpha val="90000"/>
          </a:srgbClr>
        </a:solidFill>
        <a:ln w="25400" cap="flat" cmpd="sng" algn="ctr">
          <a:solidFill>
            <a:srgbClr val="0F6FC6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solidFill>
                <a:sysClr val="windowText" lastClr="000000"/>
              </a:solidFill>
              <a:latin typeface="NikoshBAN" pitchFamily="2" charset="0"/>
              <a:ea typeface="+mn-ea"/>
              <a:cs typeface="NikoshBAN" pitchFamily="2" charset="0"/>
            </a:rPr>
            <a:t>মালিকানা স্বত্ব</a:t>
          </a:r>
          <a:endParaRPr lang="en-US" sz="2800" kern="1200" dirty="0">
            <a:solidFill>
              <a:sysClr val="windowText" lastClr="000000"/>
            </a:solidFill>
            <a:latin typeface="NikoshBAN" pitchFamily="2" charset="0"/>
            <a:ea typeface="+mn-ea"/>
            <a:cs typeface="NikoshBAN" pitchFamily="2" charset="0"/>
          </a:endParaRPr>
        </a:p>
      </dsp:txBody>
      <dsp:txXfrm>
        <a:off x="541925" y="301416"/>
        <a:ext cx="1949601" cy="741674"/>
      </dsp:txXfrm>
    </dsp:sp>
    <dsp:sp modelId="{2A15B9FF-5E6B-42D3-85BB-0D14F974AF95}">
      <dsp:nvSpPr>
        <dsp:cNvPr id="0" name=""/>
        <dsp:cNvSpPr/>
      </dsp:nvSpPr>
      <dsp:spPr>
        <a:xfrm>
          <a:off x="14546" y="1278741"/>
          <a:ext cx="1240668" cy="787824"/>
        </a:xfrm>
        <a:prstGeom prst="roundRect">
          <a:avLst>
            <a:gd name="adj" fmla="val 10000"/>
          </a:avLst>
        </a:prstGeom>
        <a:solidFill>
          <a:srgbClr val="0F6F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115D13-0513-4C45-B262-54348FF2274D}">
      <dsp:nvSpPr>
        <dsp:cNvPr id="0" name=""/>
        <dsp:cNvSpPr/>
      </dsp:nvSpPr>
      <dsp:spPr>
        <a:xfrm>
          <a:off x="152398" y="1409700"/>
          <a:ext cx="1240668" cy="787824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0F6FC6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হ্রাস</a:t>
          </a:r>
          <a:r>
            <a:rPr lang="en-US" sz="22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 </a:t>
          </a:r>
          <a:r>
            <a:rPr lang="en-US" sz="22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ডেবিট</a:t>
          </a:r>
          <a:endParaRPr lang="en-US" sz="22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NikoshBAN" pitchFamily="2" charset="0"/>
            <a:ea typeface="+mn-ea"/>
            <a:cs typeface="NikoshBAN" pitchFamily="2" charset="0"/>
          </a:endParaRPr>
        </a:p>
      </dsp:txBody>
      <dsp:txXfrm>
        <a:off x="175473" y="1432775"/>
        <a:ext cx="1194518" cy="741674"/>
      </dsp:txXfrm>
    </dsp:sp>
    <dsp:sp modelId="{24E31A99-C1AA-4BB8-98D8-F4E225E083FF}">
      <dsp:nvSpPr>
        <dsp:cNvPr id="0" name=""/>
        <dsp:cNvSpPr/>
      </dsp:nvSpPr>
      <dsp:spPr>
        <a:xfrm>
          <a:off x="1516726" y="1296034"/>
          <a:ext cx="1240668" cy="787824"/>
        </a:xfrm>
        <a:prstGeom prst="roundRect">
          <a:avLst>
            <a:gd name="adj" fmla="val 10000"/>
          </a:avLst>
        </a:prstGeom>
        <a:solidFill>
          <a:srgbClr val="0F6F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785B87-B5E5-4093-AF88-AB1DB740F355}">
      <dsp:nvSpPr>
        <dsp:cNvPr id="0" name=""/>
        <dsp:cNvSpPr/>
      </dsp:nvSpPr>
      <dsp:spPr>
        <a:xfrm>
          <a:off x="1654578" y="1426993"/>
          <a:ext cx="1240668" cy="787824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0F6FC6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বৃদ্ধি</a:t>
          </a:r>
          <a:r>
            <a:rPr lang="bn-BD" sz="22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 </a:t>
          </a:r>
          <a:r>
            <a:rPr lang="en-US" sz="22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ক্রেডি</a:t>
          </a:r>
          <a:r>
            <a:rPr lang="bn-BD" sz="22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NikoshBAN" pitchFamily="2" charset="0"/>
              <a:ea typeface="+mn-ea"/>
              <a:cs typeface="NikoshBAN" pitchFamily="2" charset="0"/>
            </a:rPr>
            <a:t>ট</a:t>
          </a:r>
          <a:endParaRPr lang="en-US" sz="22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NikoshBAN" pitchFamily="2" charset="0"/>
            <a:ea typeface="+mn-ea"/>
            <a:cs typeface="NikoshBAN" pitchFamily="2" charset="0"/>
          </a:endParaRPr>
        </a:p>
      </dsp:txBody>
      <dsp:txXfrm>
        <a:off x="1677653" y="1450068"/>
        <a:ext cx="1194518" cy="7416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986781-2B19-440F-8B6A-4C5698757F7F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14DD5-40C1-41F1-9FFC-4C8585814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01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14DD5-40C1-41F1-9FFC-4C8585814CA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12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6899-E265-423A-AAF3-EC05B6309BD0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C174-323F-4E09-9EA3-AF476D86E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69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6899-E265-423A-AAF3-EC05B6309BD0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C174-323F-4E09-9EA3-AF476D86E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3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6899-E265-423A-AAF3-EC05B6309BD0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C174-323F-4E09-9EA3-AF476D86E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665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6899-E265-423A-AAF3-EC05B6309BD0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C174-323F-4E09-9EA3-AF476D86E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7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6899-E265-423A-AAF3-EC05B6309BD0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C174-323F-4E09-9EA3-AF476D86E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47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6899-E265-423A-AAF3-EC05B6309BD0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C174-323F-4E09-9EA3-AF476D86E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396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6899-E265-423A-AAF3-EC05B6309BD0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C174-323F-4E09-9EA3-AF476D86E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78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6899-E265-423A-AAF3-EC05B6309BD0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C174-323F-4E09-9EA3-AF476D86E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4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6899-E265-423A-AAF3-EC05B6309BD0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C174-323F-4E09-9EA3-AF476D86E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858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6899-E265-423A-AAF3-EC05B6309BD0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C174-323F-4E09-9EA3-AF476D86E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42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6899-E265-423A-AAF3-EC05B6309BD0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C174-323F-4E09-9EA3-AF476D86E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37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F6899-E265-423A-AAF3-EC05B6309BD0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C174-323F-4E09-9EA3-AF476D86E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3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18" Type="http://schemas.openxmlformats.org/officeDocument/2006/relationships/diagramLayout" Target="../diagrams/layout5.xml"/><Relationship Id="rId26" Type="http://schemas.microsoft.com/office/2007/relationships/diagramDrawing" Target="../diagrams/drawing6.xml"/><Relationship Id="rId3" Type="http://schemas.openxmlformats.org/officeDocument/2006/relationships/diagramLayout" Target="../diagrams/layout2.xml"/><Relationship Id="rId21" Type="http://schemas.microsoft.com/office/2007/relationships/diagramDrawing" Target="../diagrams/drawing5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17" Type="http://schemas.openxmlformats.org/officeDocument/2006/relationships/diagramData" Target="../diagrams/data5.xml"/><Relationship Id="rId25" Type="http://schemas.openxmlformats.org/officeDocument/2006/relationships/diagramColors" Target="../diagrams/colors6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20" Type="http://schemas.openxmlformats.org/officeDocument/2006/relationships/diagramColors" Target="../diagrams/colors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24" Type="http://schemas.openxmlformats.org/officeDocument/2006/relationships/diagramQuickStyle" Target="../diagrams/quickStyle6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23" Type="http://schemas.openxmlformats.org/officeDocument/2006/relationships/diagramLayout" Target="../diagrams/layout6.xml"/><Relationship Id="rId10" Type="http://schemas.openxmlformats.org/officeDocument/2006/relationships/diagramColors" Target="../diagrams/colors3.xml"/><Relationship Id="rId19" Type="http://schemas.openxmlformats.org/officeDocument/2006/relationships/diagramQuickStyle" Target="../diagrams/quickStyle5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Relationship Id="rId22" Type="http://schemas.openxmlformats.org/officeDocument/2006/relationships/diagramData" Target="../diagrams/data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10" y="449700"/>
            <a:ext cx="11187646" cy="62546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871803" y="284813"/>
            <a:ext cx="2833141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>
                <a:solidFill>
                  <a:srgbClr val="FF0000"/>
                </a:solidFill>
                <a:latin typeface="NikoshBAN" pitchFamily="2" charset="0"/>
                <a:cs typeface="NikoshBAN" panose="02000000000000000000" pitchFamily="2" charset="0"/>
              </a:rPr>
              <a:t>স্বাগতম</a:t>
            </a:r>
            <a:endParaRPr lang="en-US" sz="8800" b="1" dirty="0">
              <a:solidFill>
                <a:srgbClr val="FF0000"/>
              </a:solidFill>
              <a:latin typeface="NikoshBAN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39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9788" y="449705"/>
            <a:ext cx="2908091" cy="718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জাবেদা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9769" y="1499016"/>
            <a:ext cx="2878109" cy="718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জাবেদা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9728" y="3717559"/>
            <a:ext cx="2803161" cy="718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ফেরত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জাবেদা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4758" y="2653258"/>
            <a:ext cx="2863122" cy="718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ফেরত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জাবেদা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4719" y="5771210"/>
            <a:ext cx="2803160" cy="718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জাবেদা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19728" y="4751879"/>
            <a:ext cx="2803161" cy="718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প্রাপ্তি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জাবেদা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016112" y="464380"/>
            <a:ext cx="8125922" cy="718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ধারে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পণ্য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লেনদেনসমূহ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লিপিবদ্ধ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016113" y="1513691"/>
            <a:ext cx="8125922" cy="718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ধারে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পণ্য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লেনদেনসমূহ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লিপিবদ্ধ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হয়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016112" y="2670410"/>
            <a:ext cx="8110931" cy="718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ধারে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ক্রয়কৃত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পণ্য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ফেরত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লেনদেনসমূহ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লিপিবদ্ধ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036099" y="3732549"/>
            <a:ext cx="8110931" cy="718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ধারে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বিক্রয়কৃত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পণ্য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ফেরত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লেনদেনসমূহ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লিপিবদ্ধ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018612" y="4784000"/>
            <a:ext cx="8125922" cy="718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প্রাপ্তি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লেনদেনসমূহ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লিপিবদ্ধ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018612" y="5788330"/>
            <a:ext cx="8125922" cy="718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লেনদেনসমূহ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লিপিবদ্ধ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3282850" y="674557"/>
            <a:ext cx="733262" cy="2698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3270360" y="1711367"/>
            <a:ext cx="733262" cy="2698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>
            <a:off x="3270360" y="5983517"/>
            <a:ext cx="733262" cy="2698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>
            <a:off x="3255370" y="5009167"/>
            <a:ext cx="733262" cy="2698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>
            <a:off x="3270360" y="2880587"/>
            <a:ext cx="733262" cy="2698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>
            <a:off x="3270360" y="3959867"/>
            <a:ext cx="733262" cy="2698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71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9" grpId="0" animBg="1"/>
      <p:bldP spid="20" grpId="0" animBg="1"/>
      <p:bldP spid="25" grpId="0" animBg="1"/>
      <p:bldP spid="26" grpId="0" animBg="1"/>
      <p:bldP spid="27" grpId="0" animBg="1"/>
      <p:bldP spid="28" grpId="0" animBg="1"/>
      <p:bldP spid="2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02768007"/>
              </p:ext>
            </p:extLst>
          </p:nvPr>
        </p:nvGraphicFramePr>
        <p:xfrm>
          <a:off x="1349106" y="194872"/>
          <a:ext cx="9620354" cy="62432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4681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A880BFC-B31C-400C-ADB4-81F08CF80C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EA880BFC-B31C-400C-ADB4-81F08CF80C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3510F3-A55F-4B2F-B39B-069ABCFFB5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7A3510F3-A55F-4B2F-B39B-069ABCFFB5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0CCADB-DE3D-4B46-A909-085E1DE76E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0A0CCADB-DE3D-4B46-A909-085E1DE76E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68AFBFF-DA38-492D-9D91-2F1401E574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F68AFBFF-DA38-492D-9D91-2F1401E574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30FC977-7973-43AD-9421-9915B3B25A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A30FC977-7973-43AD-9421-9915B3B25A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3D38186-D437-43BD-AE2B-74849B6960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33D38186-D437-43BD-AE2B-74849B6960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1DD1434-8D58-48F4-85A9-5B777D805E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41DD1434-8D58-48F4-85A9-5B777D805E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D38B5C8-01E7-446E-A367-B543AFA90E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8D38B5C8-01E7-446E-A367-B543AFA90E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7074AC2-D12E-4A68-B38A-4FF45FB92D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A7074AC2-D12E-4A68-B38A-4FF45FB92D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215AE5-C3DC-4607-945D-371A6CE048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graphicEl>
                                              <a:dgm id="{0B215AE5-C3DC-4607-945D-371A6CE048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7114CC1-779A-4B1C-A321-07AD5E6404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37114CC1-779A-4B1C-A321-07AD5E6404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E3D896-BDEC-44B3-846F-D67107970F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graphicEl>
                                              <a:dgm id="{71E3D896-BDEC-44B3-846F-D67107970F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C3C3815-A563-4159-810C-61EA910F21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>
                                            <p:graphicEl>
                                              <a:dgm id="{4C3C3815-A563-4159-810C-61EA910F21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114221B-48C4-4729-8526-C4149EF214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">
                                            <p:graphicEl>
                                              <a:dgm id="{4114221B-48C4-4729-8526-C4149EF214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6C61806-EF0B-413B-9E64-B96F53260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>
                                            <p:graphicEl>
                                              <a:dgm id="{46C61806-EF0B-413B-9E64-B96F532601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17758" y="359764"/>
            <a:ext cx="5321508" cy="81942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হিসাব 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সমীকর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চিত্র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6003690" y="1179185"/>
            <a:ext cx="213360" cy="600581"/>
          </a:xfrm>
          <a:prstGeom prst="downArrow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49508" y="1779767"/>
            <a:ext cx="11047751" cy="49508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 সমীকর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ণে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বর্ধিতরূপ</a:t>
            </a:r>
          </a:p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A=L+</a:t>
            </a:r>
            <a:r>
              <a:rPr lang="en-US" sz="3600" dirty="0">
                <a:solidFill>
                  <a:srgbClr val="5A080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[C</a:t>
            </a:r>
            <a:r>
              <a:rPr lang="bn-BD" sz="3600" dirty="0">
                <a:solidFill>
                  <a:srgbClr val="5A080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en-US" sz="3600" dirty="0">
                <a:solidFill>
                  <a:srgbClr val="5A080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R-E-D]</a:t>
            </a:r>
          </a:p>
          <a:p>
            <a:pPr algn="ctr"/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এখানে,</a:t>
            </a:r>
          </a:p>
          <a:p>
            <a:pPr algn="ctr"/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A=Assets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[সম্পদ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]</a:t>
            </a:r>
          </a:p>
          <a:p>
            <a:pPr algn="ctr"/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L=Liabilities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[দায়]</a:t>
            </a:r>
          </a:p>
          <a:p>
            <a:pPr algn="ctr"/>
            <a:r>
              <a:rPr lang="en-US" sz="3200" b="1" dirty="0">
                <a:solidFill>
                  <a:srgbClr val="5A061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C=Capital[</a:t>
            </a:r>
            <a:r>
              <a:rPr lang="bn-BD" sz="3200" b="1" dirty="0">
                <a:solidFill>
                  <a:srgbClr val="5A061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মূলধন]</a:t>
            </a:r>
            <a:endParaRPr lang="en-US" sz="3200" b="1" dirty="0">
              <a:solidFill>
                <a:srgbClr val="5A061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>
                <a:solidFill>
                  <a:srgbClr val="5A061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R=Revenue[</a:t>
            </a:r>
            <a:r>
              <a:rPr lang="bn-BD" sz="3200" b="1" dirty="0">
                <a:solidFill>
                  <a:srgbClr val="5A061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আয়]</a:t>
            </a:r>
          </a:p>
          <a:p>
            <a:pPr algn="ctr"/>
            <a:r>
              <a:rPr lang="en-US" sz="3200" b="1" dirty="0">
                <a:solidFill>
                  <a:srgbClr val="5A061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E=Expense</a:t>
            </a:r>
            <a:r>
              <a:rPr lang="bn-BD" sz="3200" b="1" dirty="0">
                <a:solidFill>
                  <a:srgbClr val="5A061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[ব্যয়]</a:t>
            </a:r>
          </a:p>
          <a:p>
            <a:pPr algn="ctr"/>
            <a:r>
              <a:rPr lang="en-US" sz="3200" b="1" dirty="0">
                <a:solidFill>
                  <a:srgbClr val="5A061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D=Drawing</a:t>
            </a:r>
            <a:r>
              <a:rPr lang="bn-BD" sz="3200" b="1" dirty="0">
                <a:solidFill>
                  <a:srgbClr val="5A061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[উত্তোলন</a:t>
            </a:r>
            <a:r>
              <a:rPr lang="bn-BD" sz="3600" b="1" dirty="0">
                <a:solidFill>
                  <a:srgbClr val="5A061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]</a:t>
            </a:r>
            <a:endParaRPr lang="bn-BD" sz="3200" b="1" dirty="0">
              <a:solidFill>
                <a:srgbClr val="5A061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85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42763396"/>
              </p:ext>
            </p:extLst>
          </p:nvPr>
        </p:nvGraphicFramePr>
        <p:xfrm>
          <a:off x="1499000" y="119920"/>
          <a:ext cx="3505200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408777788"/>
              </p:ext>
            </p:extLst>
          </p:nvPr>
        </p:nvGraphicFramePr>
        <p:xfrm>
          <a:off x="1499000" y="4615720"/>
          <a:ext cx="2895600" cy="213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45903625"/>
              </p:ext>
            </p:extLst>
          </p:nvPr>
        </p:nvGraphicFramePr>
        <p:xfrm>
          <a:off x="7518800" y="272320"/>
          <a:ext cx="2895600" cy="213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99853273"/>
              </p:ext>
            </p:extLst>
          </p:nvPr>
        </p:nvGraphicFramePr>
        <p:xfrm>
          <a:off x="7747400" y="4539520"/>
          <a:ext cx="2895600" cy="213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452656458"/>
              </p:ext>
            </p:extLst>
          </p:nvPr>
        </p:nvGraphicFramePr>
        <p:xfrm>
          <a:off x="4623200" y="2558320"/>
          <a:ext cx="28956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</p:spTree>
    <p:extLst>
      <p:ext uri="{BB962C8B-B14F-4D97-AF65-F5344CB8AC3E}">
        <p14:creationId xmlns:p14="http://schemas.microsoft.com/office/powerpoint/2010/main" val="414281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3" grpId="0">
        <p:bldAsOne/>
      </p:bldGraphic>
      <p:bldGraphic spid="4" grpId="0">
        <p:bldAsOne/>
      </p:bldGraphic>
      <p:bldGraphic spid="5" grpId="0">
        <p:bldAsOne/>
      </p:bldGraphic>
      <p:bldGraphic spid="6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9075" y="884420"/>
            <a:ext cx="10043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জুন-১-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জনাব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হাসান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৫০০০০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ব্যবসা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করলেন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78308" y="1858780"/>
            <a:ext cx="722525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জনাব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হাসানের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জাবেদা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বই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104368"/>
              </p:ext>
            </p:extLst>
          </p:nvPr>
        </p:nvGraphicFramePr>
        <p:xfrm>
          <a:off x="1124262" y="3507696"/>
          <a:ext cx="10403174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6690"/>
                <a:gridCol w="3309828"/>
                <a:gridCol w="683552"/>
                <a:gridCol w="2179570"/>
                <a:gridCol w="2233534"/>
              </a:tblGrid>
              <a:tr h="484509">
                <a:tc>
                  <a:txBody>
                    <a:bodyPr/>
                    <a:lstStyle/>
                    <a:p>
                      <a:r>
                        <a:rPr lang="en-US" sz="4000" dirty="0" err="1" smtClean="0"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NikoshBAN" pitchFamily="2" charset="0"/>
                          <a:cs typeface="NikoshBAN" pitchFamily="2" charset="0"/>
                        </a:rPr>
                        <a:t>খ:</a:t>
                      </a:r>
                    </a:p>
                    <a:p>
                      <a:r>
                        <a:rPr lang="en-US" sz="4000" dirty="0" err="1" smtClean="0">
                          <a:latin typeface="NikoshBAN" pitchFamily="2" charset="0"/>
                          <a:cs typeface="NikoshBAN" pitchFamily="2" charset="0"/>
                        </a:rPr>
                        <a:t>পৃ</a:t>
                      </a:r>
                      <a:r>
                        <a:rPr lang="en-US" sz="4000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>
                          <a:latin typeface="NikoshBAN" pitchFamily="2" charset="0"/>
                          <a:cs typeface="NikoshBAN" pitchFamily="2" charset="0"/>
                        </a:rPr>
                        <a:t>ডেবিট</a:t>
                      </a:r>
                      <a:r>
                        <a:rPr lang="en-US" sz="4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400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  <a:r>
                        <a:rPr lang="en-US" sz="4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91239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NikoshBAN" pitchFamily="2" charset="0"/>
                          <a:cs typeface="NikoshBAN" pitchFamily="2" charset="0"/>
                        </a:rPr>
                        <a:t>জুন-১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>
                          <a:latin typeface="NikoshBAN" pitchFamily="2" charset="0"/>
                          <a:cs typeface="NikoshBAN" pitchFamily="2" charset="0"/>
                        </a:rPr>
                        <a:t>নগদান</a:t>
                      </a:r>
                      <a:r>
                        <a:rPr lang="en-US" sz="4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endParaRPr lang="en-US" sz="40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4000" dirty="0" smtClean="0">
                          <a:latin typeface="NikoshBAN" pitchFamily="2" charset="0"/>
                          <a:cs typeface="NikoshBAN" pitchFamily="2" charset="0"/>
                        </a:rPr>
                        <a:t>   </a:t>
                      </a:r>
                      <a:r>
                        <a:rPr lang="en-US" sz="4000" dirty="0" err="1" smtClean="0">
                          <a:latin typeface="NikoshBAN" pitchFamily="2" charset="0"/>
                          <a:cs typeface="NikoshBAN" pitchFamily="2" charset="0"/>
                        </a:rPr>
                        <a:t>মূলধন</a:t>
                      </a:r>
                      <a:r>
                        <a:rPr lang="en-US" sz="4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400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NikoshBAN" pitchFamily="2" charset="0"/>
                          <a:cs typeface="NikoshBAN" pitchFamily="2" charset="0"/>
                        </a:rPr>
                        <a:t>৫০০০০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4000" dirty="0" smtClean="0">
                          <a:latin typeface="NikoshBAN" pitchFamily="2" charset="0"/>
                          <a:cs typeface="NikoshBAN" pitchFamily="2" charset="0"/>
                        </a:rPr>
                        <a:t>৫০০০০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659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9075" y="884420"/>
            <a:ext cx="10043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জুন-৩-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নগদে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পণ্য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১০০০০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326594"/>
              </p:ext>
            </p:extLst>
          </p:nvPr>
        </p:nvGraphicFramePr>
        <p:xfrm>
          <a:off x="929392" y="2128616"/>
          <a:ext cx="10403174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6690"/>
                <a:gridCol w="3309828"/>
                <a:gridCol w="683552"/>
                <a:gridCol w="2179570"/>
                <a:gridCol w="2233534"/>
              </a:tblGrid>
              <a:tr h="484509">
                <a:tc>
                  <a:txBody>
                    <a:bodyPr/>
                    <a:lstStyle/>
                    <a:p>
                      <a:r>
                        <a:rPr lang="en-US" sz="4000" dirty="0" err="1" smtClean="0"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NikoshBAN" pitchFamily="2" charset="0"/>
                          <a:cs typeface="NikoshBAN" pitchFamily="2" charset="0"/>
                        </a:rPr>
                        <a:t>খ:</a:t>
                      </a:r>
                    </a:p>
                    <a:p>
                      <a:r>
                        <a:rPr lang="en-US" sz="4000" dirty="0" err="1" smtClean="0">
                          <a:latin typeface="NikoshBAN" pitchFamily="2" charset="0"/>
                          <a:cs typeface="NikoshBAN" pitchFamily="2" charset="0"/>
                        </a:rPr>
                        <a:t>পৃ</a:t>
                      </a:r>
                      <a:r>
                        <a:rPr lang="en-US" sz="4000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>
                          <a:latin typeface="NikoshBAN" pitchFamily="2" charset="0"/>
                          <a:cs typeface="NikoshBAN" pitchFamily="2" charset="0"/>
                        </a:rPr>
                        <a:t>ডেবিট</a:t>
                      </a:r>
                      <a:r>
                        <a:rPr lang="en-US" sz="4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400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  <a:r>
                        <a:rPr lang="en-US" sz="4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91239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NikoshBAN" pitchFamily="2" charset="0"/>
                          <a:cs typeface="NikoshBAN" pitchFamily="2" charset="0"/>
                        </a:rPr>
                        <a:t>জুন-৩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ক্রয়</a:t>
                      </a:r>
                      <a:r>
                        <a:rPr lang="en-US" sz="4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endParaRPr lang="en-US" sz="40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4000" dirty="0" smtClean="0">
                          <a:latin typeface="NikoshBAN" pitchFamily="2" charset="0"/>
                          <a:cs typeface="NikoshBAN" pitchFamily="2" charset="0"/>
                        </a:rPr>
                        <a:t>   </a:t>
                      </a:r>
                      <a:r>
                        <a:rPr lang="en-US" sz="4000" dirty="0" err="1" smtClean="0">
                          <a:latin typeface="NikoshBAN" pitchFamily="2" charset="0"/>
                          <a:cs typeface="NikoshBAN" pitchFamily="2" charset="0"/>
                        </a:rPr>
                        <a:t>নগদান</a:t>
                      </a:r>
                      <a:r>
                        <a:rPr lang="en-US" sz="4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400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endParaRPr lang="en-US" sz="4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4000" dirty="0" smtClean="0">
                          <a:latin typeface="NikoshBAN" pitchFamily="2" charset="0"/>
                          <a:cs typeface="NikoshBAN" pitchFamily="2" charset="0"/>
                        </a:rPr>
                        <a:t>(</a:t>
                      </a:r>
                      <a:r>
                        <a:rPr lang="en-US" sz="4000" dirty="0" err="1" smtClean="0">
                          <a:latin typeface="NikoshBAN" pitchFamily="2" charset="0"/>
                          <a:cs typeface="NikoshBAN" pitchFamily="2" charset="0"/>
                        </a:rPr>
                        <a:t>নগদে</a:t>
                      </a:r>
                      <a:r>
                        <a:rPr lang="en-US" sz="4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পণ্য</a:t>
                      </a:r>
                      <a:r>
                        <a:rPr lang="en-US" sz="4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ক্রয়</a:t>
                      </a:r>
                      <a:r>
                        <a:rPr lang="en-US" sz="4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করা</a:t>
                      </a:r>
                      <a:r>
                        <a:rPr lang="en-US" sz="4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হল</a:t>
                      </a:r>
                      <a:r>
                        <a:rPr lang="en-US" sz="4000" baseline="0" dirty="0" smtClean="0"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NikoshBAN" pitchFamily="2" charset="0"/>
                          <a:cs typeface="NikoshBAN" pitchFamily="2" charset="0"/>
                        </a:rPr>
                        <a:t>১০০০০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4000" dirty="0" smtClean="0">
                          <a:latin typeface="NikoshBAN" pitchFamily="2" charset="0"/>
                          <a:cs typeface="NikoshBAN" pitchFamily="2" charset="0"/>
                        </a:rPr>
                        <a:t>১০০০০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333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9075" y="884420"/>
            <a:ext cx="10043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জুন-৫-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ধারে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০০০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টাকার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পণ্য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908729"/>
              </p:ext>
            </p:extLst>
          </p:nvPr>
        </p:nvGraphicFramePr>
        <p:xfrm>
          <a:off x="929392" y="2128616"/>
          <a:ext cx="10403174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6690"/>
                <a:gridCol w="3309828"/>
                <a:gridCol w="683552"/>
                <a:gridCol w="2179570"/>
                <a:gridCol w="2233534"/>
              </a:tblGrid>
              <a:tr h="484509">
                <a:tc>
                  <a:txBody>
                    <a:bodyPr/>
                    <a:lstStyle/>
                    <a:p>
                      <a:r>
                        <a:rPr lang="en-US" sz="4000" dirty="0" err="1" smtClean="0"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NikoshBAN" pitchFamily="2" charset="0"/>
                          <a:cs typeface="NikoshBAN" pitchFamily="2" charset="0"/>
                        </a:rPr>
                        <a:t>খ:</a:t>
                      </a:r>
                    </a:p>
                    <a:p>
                      <a:r>
                        <a:rPr lang="en-US" sz="4000" dirty="0" err="1" smtClean="0">
                          <a:latin typeface="NikoshBAN" pitchFamily="2" charset="0"/>
                          <a:cs typeface="NikoshBAN" pitchFamily="2" charset="0"/>
                        </a:rPr>
                        <a:t>পৃ</a:t>
                      </a:r>
                      <a:r>
                        <a:rPr lang="en-US" sz="4000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>
                          <a:latin typeface="NikoshBAN" pitchFamily="2" charset="0"/>
                          <a:cs typeface="NikoshBAN" pitchFamily="2" charset="0"/>
                        </a:rPr>
                        <a:t>ডেবিট</a:t>
                      </a:r>
                      <a:r>
                        <a:rPr lang="en-US" sz="4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400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  <a:r>
                        <a:rPr lang="en-US" sz="4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91239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NikoshBAN" pitchFamily="2" charset="0"/>
                          <a:cs typeface="NikoshBAN" pitchFamily="2" charset="0"/>
                        </a:rPr>
                        <a:t>জুন-৫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ক্রয়</a:t>
                      </a:r>
                      <a:r>
                        <a:rPr lang="en-US" sz="4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endParaRPr lang="en-US" sz="40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4000" dirty="0" smtClean="0">
                          <a:latin typeface="NikoshBAN" pitchFamily="2" charset="0"/>
                          <a:cs typeface="NikoshBAN" pitchFamily="2" charset="0"/>
                        </a:rPr>
                        <a:t>   </a:t>
                      </a:r>
                      <a:r>
                        <a:rPr lang="en-US" sz="4000" dirty="0" err="1" smtClean="0">
                          <a:latin typeface="NikoshBAN" pitchFamily="2" charset="0"/>
                          <a:cs typeface="NikoshBAN" pitchFamily="2" charset="0"/>
                        </a:rPr>
                        <a:t>পাওনাদার</a:t>
                      </a:r>
                      <a:r>
                        <a:rPr lang="en-US" sz="4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400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endParaRPr lang="en-US" sz="4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4000" dirty="0" smtClean="0">
                          <a:latin typeface="NikoshBAN" pitchFamily="2" charset="0"/>
                          <a:cs typeface="NikoshBAN" pitchFamily="2" charset="0"/>
                        </a:rPr>
                        <a:t>(</a:t>
                      </a:r>
                      <a:r>
                        <a:rPr lang="en-US" sz="4000" dirty="0" err="1" smtClean="0">
                          <a:latin typeface="NikoshBAN" pitchFamily="2" charset="0"/>
                          <a:cs typeface="NikoshBAN" pitchFamily="2" charset="0"/>
                        </a:rPr>
                        <a:t>ধারে</a:t>
                      </a:r>
                      <a:r>
                        <a:rPr lang="en-US" sz="4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পণ্য</a:t>
                      </a:r>
                      <a:r>
                        <a:rPr lang="en-US" sz="4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ক্রয়</a:t>
                      </a:r>
                      <a:r>
                        <a:rPr lang="en-US" sz="4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করা</a:t>
                      </a:r>
                      <a:r>
                        <a:rPr lang="en-US" sz="4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হল</a:t>
                      </a:r>
                      <a:r>
                        <a:rPr lang="en-US" sz="4000" baseline="0" dirty="0" smtClean="0"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NikoshBAN" pitchFamily="2" charset="0"/>
                          <a:cs typeface="NikoshBAN" pitchFamily="2" charset="0"/>
                        </a:rPr>
                        <a:t>১০০০০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4000" dirty="0" smtClean="0">
                          <a:latin typeface="NikoshBAN" pitchFamily="2" charset="0"/>
                          <a:cs typeface="NikoshBAN" pitchFamily="2" charset="0"/>
                        </a:rPr>
                        <a:t>১০০০০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06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987040"/>
            <a:ext cx="11201400" cy="1754326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b="1" dirty="0" err="1" smtClean="0">
                <a:latin typeface="NikoshBAN" pitchFamily="2" charset="0"/>
                <a:cs typeface="NikoshBAN" panose="02000000000000000000" pitchFamily="2" charset="0"/>
              </a:rPr>
              <a:t>ক্রয়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জাবেদা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জাবেদার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নমুনা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ছকটি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খাতায়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77517" y="794479"/>
            <a:ext cx="3867462" cy="10493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শ্রেণীর কাজ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26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" y="391834"/>
            <a:ext cx="11704320" cy="590931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b="1" dirty="0" smtClean="0"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</a:p>
          <a:p>
            <a:pPr algn="ctr"/>
            <a:endParaRPr lang="bn-BD" sz="6600" b="1" dirty="0" smtClean="0">
              <a:solidFill>
                <a:srgbClr val="00CC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en-US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বিক্রয়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জাবেদা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বিক্রয়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ফেরত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জাবেদা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প্রাপ্তি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জাবেদা</a:t>
            </a:r>
            <a:r>
              <a:rPr lang="en-US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ফেরত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জাবেদা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b="1" dirty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BD" sz="4800" b="1" dirty="0" smtClean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800" b="1" dirty="0" smtClean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জাবেদা</a:t>
            </a:r>
            <a:r>
              <a:rPr lang="en-US" sz="4800" b="1" dirty="0" smtClean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800" b="1" dirty="0" smtClean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800" b="1" dirty="0" smtClean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b="1" dirty="0" err="1" smtClean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b="1" dirty="0" smtClean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b="1" dirty="0" smtClean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b="1" dirty="0">
              <a:solidFill>
                <a:srgbClr val="5A061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41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9120" y="441960"/>
            <a:ext cx="113538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</a:p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জনাব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রহিম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২০১৪ সালের মার্চ মাসের হিসাব বই থেকে নিম্নোক্ত তথ্য পাওয়া গেল-</a:t>
            </a:r>
          </a:p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১।মূলধন আনায়ন             ৫০,০০০ টাকা</a:t>
            </a:r>
          </a:p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২।আসবাবপত্র ক্রয়            ৭,০০০   টাকা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৫০০০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ক্রয়ের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ফরমায়েশ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endParaRPr lang="bn-BD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।প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ণ্য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ক্রয়                     ৩০,০০০ টাকা</a:t>
            </a:r>
          </a:p>
          <a:p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।প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ণ্য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বিক্রয়                    ৩৫,০০০ টাকা</a:t>
            </a:r>
          </a:p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জনাব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রহিমের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জাবেদা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তৈরী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56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775555" y="2173574"/>
            <a:ext cx="500671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>
                <a:latin typeface="NikoshBAN" pitchFamily="2" charset="0"/>
                <a:cs typeface="NikoshBAN" pitchFamily="2" charset="0"/>
              </a:rPr>
              <a:t>হিসাব বিজ্ঞান</a:t>
            </a:r>
          </a:p>
          <a:p>
            <a:pPr algn="ctr"/>
            <a:r>
              <a:rPr lang="bn-BD" sz="5400" b="1" dirty="0">
                <a:latin typeface="NikoshBAN" pitchFamily="2" charset="0"/>
                <a:cs typeface="NikoshBAN" pitchFamily="2" charset="0"/>
              </a:rPr>
              <a:t>নবম শ্রেণী</a:t>
            </a:r>
          </a:p>
          <a:p>
            <a:pPr algn="ctr"/>
            <a:r>
              <a:rPr lang="bn-BD" sz="5400" b="1" dirty="0"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৫০ </a:t>
            </a: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bn-BD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719540" y="2368447"/>
            <a:ext cx="5621299" cy="335780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উত্তম কুমার হালদার </a:t>
            </a:r>
          </a:p>
          <a:p>
            <a:pPr algn="ctr"/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শিক্ষক,</a:t>
            </a:r>
          </a:p>
          <a:p>
            <a:pPr algn="ctr"/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বুড়িরডাংগা মাধ্যমিক বিদ্যালয়, </a:t>
            </a:r>
          </a:p>
          <a:p>
            <a:pPr algn="ctr"/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মোংলা,বাগেরহাট। </a:t>
            </a:r>
          </a:p>
          <a:p>
            <a:pPr algn="ctr"/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আলাপন-০১</a:t>
            </a:r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১১-১৬২৬৩৮ </a:t>
            </a:r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ই-মেইলঃ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NikoshBAN" panose="02000000000000000000" pitchFamily="2" charset="0"/>
              </a:rPr>
              <a:t>uttamhalder83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@gmail.com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bn-BD" sz="3200" b="1" dirty="0">
              <a:solidFill>
                <a:srgbClr val="15055B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92315" y="494675"/>
            <a:ext cx="3882452" cy="14465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800" b="1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99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699245" y="901075"/>
            <a:ext cx="10475260" cy="450892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700" b="1" dirty="0" smtClean="0"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28700" b="1" dirty="0">
              <a:solidFill>
                <a:srgbClr val="00CC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93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19318"/>
            <a:ext cx="8991600" cy="522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935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34321" y="1347835"/>
            <a:ext cx="10133351" cy="32624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জাবেদা</a:t>
            </a:r>
            <a:endParaRPr lang="en-US" sz="6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2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৬ </a:t>
            </a:r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ষ্ঠ</a:t>
            </a:r>
            <a:endParaRPr lang="en-US" sz="66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5400" b="1" dirty="0"/>
          </a:p>
        </p:txBody>
      </p:sp>
    </p:spTree>
    <p:extLst>
      <p:ext uri="{BB962C8B-B14F-4D97-AF65-F5344CB8AC3E}">
        <p14:creationId xmlns:p14="http://schemas.microsoft.com/office/powerpoint/2010/main" val="3564203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722120"/>
            <a:ext cx="12192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</a:t>
            </a:r>
            <a:r>
              <a:rPr lang="bn-BD" sz="4000" b="1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--------------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জাবেদা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তা বলতে পারবে। 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জাবেদা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IN" sz="4000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জাবেদার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গুরুত্ব ব্যাখ্যা করতে পারবে ।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জাবেদা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94878" y="389744"/>
            <a:ext cx="3522689" cy="8694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80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899410" y="1663908"/>
            <a:ext cx="2338465" cy="16189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জাবেদা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11056" y="479685"/>
            <a:ext cx="4601980" cy="8844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11056" y="1813810"/>
            <a:ext cx="4601980" cy="10493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তারিখের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ক্রমানুসারে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ব্যাখ্যাসহ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লিপিবদ্ধকরণ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5986" y="3417757"/>
            <a:ext cx="4497049" cy="8844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পক্ষ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9607" y="4826833"/>
            <a:ext cx="10463134" cy="8844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জাবেদা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own Arrow 6"/>
          <p:cNvSpPr/>
          <p:nvPr/>
        </p:nvSpPr>
        <p:spPr>
          <a:xfrm rot="17530089">
            <a:off x="4298432" y="1685031"/>
            <a:ext cx="484632" cy="3180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16200000">
            <a:off x="4314696" y="1011677"/>
            <a:ext cx="484632" cy="29080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14778429">
            <a:off x="4228678" y="27643"/>
            <a:ext cx="484632" cy="3180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09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01772" y="389746"/>
            <a:ext cx="23384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জাবেদা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9492" y="1753848"/>
            <a:ext cx="1067299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জাবেদা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তারিখের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ক্রমানুসারে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সংক্ষিপ্ত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ব্যাখ্যাসহ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লেনদেনসমূহ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লিপিবদ্ধ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41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9"/>
          <p:cNvSpPr txBox="1">
            <a:spLocks/>
          </p:cNvSpPr>
          <p:nvPr/>
        </p:nvSpPr>
        <p:spPr>
          <a:xfrm>
            <a:off x="299802" y="484500"/>
            <a:ext cx="11317575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সাধারণ জাবেদার নমুনা ছক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7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9452720"/>
              </p:ext>
            </p:extLst>
          </p:nvPr>
        </p:nvGraphicFramePr>
        <p:xfrm>
          <a:off x="299801" y="1810061"/>
          <a:ext cx="11484795" cy="2881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6959"/>
                <a:gridCol w="2859660"/>
                <a:gridCol w="1379095"/>
                <a:gridCol w="2652122"/>
                <a:gridCol w="2296959"/>
              </a:tblGrid>
              <a:tr h="1950797">
                <a:tc>
                  <a:txBody>
                    <a:bodyPr/>
                    <a:lstStyle/>
                    <a:p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r>
                        <a:rPr lang="bn-IN" sz="4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4000" dirty="0" smtClean="0"/>
                        <a:t> 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খতিয়ান</a:t>
                      </a:r>
                      <a:r>
                        <a:rPr lang="bn-IN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পৃষ্ঠা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4400" dirty="0" smtClean="0">
                          <a:latin typeface="NikoshBAN" pitchFamily="2" charset="0"/>
                          <a:cs typeface="NikoshBAN" pitchFamily="2" charset="0"/>
                        </a:rPr>
                        <a:t>ডেবিট টাকা </a:t>
                      </a:r>
                      <a:endParaRPr lang="en-US" sz="4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  <a:r>
                        <a:rPr lang="bn-IN" sz="4000" baseline="0" dirty="0" smtClean="0">
                          <a:latin typeface="NikoshBAN" pitchFamily="2" charset="0"/>
                          <a:cs typeface="NikoshBAN" pitchFamily="2" charset="0"/>
                        </a:rPr>
                        <a:t> টাকা</a:t>
                      </a:r>
                      <a:r>
                        <a:rPr lang="bn-IN" sz="2400" baseline="0" dirty="0" smtClean="0"/>
                        <a:t> </a:t>
                      </a:r>
                    </a:p>
                    <a:p>
                      <a:endParaRPr lang="bn-IN" baseline="0" dirty="0" smtClean="0"/>
                    </a:p>
                  </a:txBody>
                  <a:tcPr/>
                </a:tc>
              </a:tr>
              <a:tr h="93106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মোট</a:t>
                      </a:r>
                      <a:r>
                        <a:rPr lang="bn-IN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-----------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----------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906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960" y="283314"/>
            <a:ext cx="9037320" cy="6274088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814388"/>
            <a:ext cx="8991600" cy="522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5615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1285</TotalTime>
  <Words>489</Words>
  <Application>Microsoft Office PowerPoint</Application>
  <PresentationFormat>Custom</PresentationFormat>
  <Paragraphs>145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Telephone Shilpa Sangstha,Limited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DOEL</cp:lastModifiedBy>
  <cp:revision>317</cp:revision>
  <dcterms:created xsi:type="dcterms:W3CDTF">2016-02-10T05:40:33Z</dcterms:created>
  <dcterms:modified xsi:type="dcterms:W3CDTF">2020-07-14T17:08:10Z</dcterms:modified>
</cp:coreProperties>
</file>