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277CCE-E159-4E49-B1AC-6DB3229920C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C81F9A-FF18-45FF-A410-2E1AD8DE801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7CCE-E159-4E49-B1AC-6DB3229920C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1F9A-FF18-45FF-A410-2E1AD8DE801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7CCE-E159-4E49-B1AC-6DB3229920C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1F9A-FF18-45FF-A410-2E1AD8DE801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7CCE-E159-4E49-B1AC-6DB3229920C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1F9A-FF18-45FF-A410-2E1AD8DE80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7CCE-E159-4E49-B1AC-6DB3229920C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1F9A-FF18-45FF-A410-2E1AD8DE801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7CCE-E159-4E49-B1AC-6DB3229920C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1F9A-FF18-45FF-A410-2E1AD8DE801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7CCE-E159-4E49-B1AC-6DB3229920C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1F9A-FF18-45FF-A410-2E1AD8DE8012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7CCE-E159-4E49-B1AC-6DB3229920C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1F9A-FF18-45FF-A410-2E1AD8DE8012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7CCE-E159-4E49-B1AC-6DB3229920C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1F9A-FF18-45FF-A410-2E1AD8DE80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7CCE-E159-4E49-B1AC-6DB3229920C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1F9A-FF18-45FF-A410-2E1AD8DE80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7CCE-E159-4E49-B1AC-6DB3229920C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1F9A-FF18-45FF-A410-2E1AD8DE80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B277CCE-E159-4E49-B1AC-6DB3229920C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8C81F9A-FF18-45FF-A410-2E1AD8DE80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k-flower-border-clip-art-nTXbk6yT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986880" cy="1836188"/>
          </a:xfrm>
          <a:prstGeom prst="rect">
            <a:avLst/>
          </a:prstGeom>
        </p:spPr>
      </p:pic>
      <p:pic>
        <p:nvPicPr>
          <p:cNvPr id="3" name="Picture 2" descr="pink-flower-border-clip-art-nTXbk6yT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312573" y="64189"/>
            <a:ext cx="1841844" cy="1702152"/>
          </a:xfrm>
          <a:prstGeom prst="rect">
            <a:avLst/>
          </a:prstGeom>
        </p:spPr>
      </p:pic>
      <p:pic>
        <p:nvPicPr>
          <p:cNvPr id="4" name="Picture 3" descr="pink-flower-border-clip-art-nTXbk6yT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-58474" y="4796696"/>
            <a:ext cx="2114839" cy="1954442"/>
          </a:xfrm>
          <a:prstGeom prst="rect">
            <a:avLst/>
          </a:prstGeom>
        </p:spPr>
      </p:pic>
      <p:pic>
        <p:nvPicPr>
          <p:cNvPr id="5" name="Picture 4" descr="pink-flower-border-clip-art-nTXbk6yT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7086600" y="4979757"/>
            <a:ext cx="1949932" cy="18020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76200"/>
            <a:ext cx="40386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F:\CONTANT ( DOWENLOD) -\CONTANT PIC\photo-1558521958-0a228e77e98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629400" cy="495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20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988F5C3-0E6D-490F-AD95-3BCDA17F4064}"/>
              </a:ext>
            </a:extLst>
          </p:cNvPr>
          <p:cNvSpPr/>
          <p:nvPr/>
        </p:nvSpPr>
        <p:spPr>
          <a:xfrm>
            <a:off x="2774657" y="540415"/>
            <a:ext cx="27879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67066"/>
            <a:ext cx="9144000" cy="1015663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রাষ্ট্রিয়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930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2743200"/>
            <a:ext cx="8229600" cy="3581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sz="360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None/>
            </a:pPr>
            <a:endParaRPr lang="en-US" sz="360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36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ধারণা ও বৈশিষ্ট্য বিশ্লেষণ করে রাষ্ট্রীয় ব্যবসায়ের প্রয়োজনীয়তা চিহিৃত কর।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838200"/>
            <a:ext cx="3886200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078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2209800"/>
            <a:ext cx="8229600" cy="36576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উদাহণ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একচেটিয়া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দৌরাত্য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নীতিমালার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838200"/>
            <a:ext cx="236220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4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4343400"/>
            <a:ext cx="8229600" cy="1447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rmAutofit fontScale="92500"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z="35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রাষ্ট্র  কর্তৃক যে ব্যবসায় প্রতিষ্ঠানগুলি পরিচালিত  হয় তার একটি তালিকা  তৈরি করে আনবে।</a:t>
            </a:r>
            <a:endParaRPr lang="en-US" sz="35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2514600" y="0"/>
            <a:ext cx="4114800" cy="1798210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LITON\Desktop\95846324_3005058969540179_260259865063482982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9" y="1447800"/>
            <a:ext cx="3570761" cy="253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9" y="1371600"/>
            <a:ext cx="2180467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07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TON\Desktop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16112"/>
            <a:ext cx="5181600" cy="482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3217282">
            <a:off x="1391944" y="4292194"/>
            <a:ext cx="266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8686670">
            <a:off x="5374612" y="4088878"/>
            <a:ext cx="266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05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66803" y="304800"/>
            <a:ext cx="4383405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পরিচিতি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lang="en-US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1981200"/>
            <a:ext cx="4815840" cy="3886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তোফায়েল হোসেন</a:t>
            </a:r>
          </a:p>
          <a:p>
            <a:pPr lvl="0"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(ব্যব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স্থাপনা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)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সান্তাহার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এ্যান্ড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বিজনেস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ম্যানেজমেন্ট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ডাকঃ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সান্তাহার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,উপজেলাঃ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আদমদীঘি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জেলাঃবগুড়া।</a:t>
            </a:r>
          </a:p>
          <a:p>
            <a:pPr lvl="0"/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মোবাইলঃ 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০১৭১৬০১৭৩৫১</a:t>
            </a:r>
            <a:endParaRPr lang="bn-BD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Email:- 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litonnenews70@gmail.com</a:t>
            </a:r>
            <a:endParaRPr lang="bn-BD" sz="2400" b="1" dirty="0">
              <a:solidFill>
                <a:srgbClr val="7030A0"/>
              </a:solidFill>
              <a:latin typeface="Times New Roman" pitchFamily="18" charset="0"/>
              <a:cs typeface="NikoshBAN" pitchFamily="2" charset="0"/>
            </a:endParaRPr>
          </a:p>
        </p:txBody>
      </p:sp>
      <p:pic>
        <p:nvPicPr>
          <p:cNvPr id="4" name="Picture 2" descr="F:\শিক্ষক বাতায়ন তথ্য\DSC_0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89364"/>
            <a:ext cx="3315712" cy="41464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72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>
          <a:xfrm>
            <a:off x="1905000" y="3505200"/>
            <a:ext cx="5334000" cy="2590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905000" y="685800"/>
            <a:ext cx="5334000" cy="2590800"/>
          </a:xfrm>
          <a:prstGeom prst="downArrow">
            <a:avLst>
              <a:gd name="adj1" fmla="val 50000"/>
              <a:gd name="adj2" fmla="val 61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77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0200" y="457200"/>
            <a:ext cx="5334000" cy="685800"/>
          </a:xfrm>
          <a:prstGeom prst="rect">
            <a:avLst/>
          </a:prstGeom>
          <a:solidFill>
            <a:srgbClr val="92D05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rmAutofit fontScale="8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latin typeface="NikoshBAN" pitchFamily="2" charset="0"/>
                <a:cs typeface="NikoshBAN" pitchFamily="2" charset="0"/>
              </a:rPr>
              <a:t>পূর্ব জ্ঞান যাচাই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fd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657600"/>
            <a:ext cx="2514600" cy="2133600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gggg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47800"/>
            <a:ext cx="25431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E:\V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447800"/>
            <a:ext cx="4225946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E:\llk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4343400"/>
            <a:ext cx="4191000" cy="175260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7" name="Picture 2" descr="E:\uuuuu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1447800"/>
            <a:ext cx="1207699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2" descr="E:\ffgg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4419600"/>
            <a:ext cx="1219200" cy="1704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474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JJ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1180" y="304800"/>
            <a:ext cx="3425746" cy="2514600"/>
          </a:xfrm>
          <a:prstGeom prst="rect">
            <a:avLst/>
          </a:pr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3" name="Picture 7" descr="E:\HJYKHGG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733800"/>
            <a:ext cx="2466975" cy="2362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4" name="Picture 9" descr="E:\cv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657600"/>
            <a:ext cx="2466975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E:\wat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0077" y="381000"/>
            <a:ext cx="2845324" cy="2533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4" descr="E:\bus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733800"/>
            <a:ext cx="2819400" cy="2438400"/>
          </a:xfrm>
          <a:prstGeom prst="rect">
            <a:avLst/>
          </a:prstGeom>
          <a:ln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7" name="Picture 5" descr="E:\mk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04800"/>
            <a:ext cx="2047875" cy="2619375"/>
          </a:xfrm>
          <a:prstGeom prst="rect">
            <a:avLst/>
          </a:prstGeom>
          <a:ln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106869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3999" y="228600"/>
            <a:ext cx="5257801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05000"/>
            <a:ext cx="8686800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বৃহত্তর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কল্যানে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রাষ্ট্রই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অস্বীকার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পালনের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তাগিদেই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জনকল্যান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স্বার্থ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বৃহত্তর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অংশগ্রহনের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এগিয়ে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প্রতিষ্টান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মালিকানাধীন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সংস্থাসমুহ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রাখছে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ধনবৈষম্য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কল্যানবৃদ্ধি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রাষ্ট্রায়ত্ত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অভিজ্ঞতা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তেমন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সুখকর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দূর্বলতা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অব্যাহত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লুটপাটের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প্রতিষ্টান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লোকশানে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Down Arrow 3"/>
          <p:cNvSpPr/>
          <p:nvPr/>
        </p:nvSpPr>
        <p:spPr>
          <a:xfrm>
            <a:off x="4262091" y="1066800"/>
            <a:ext cx="233708" cy="762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s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2819400" cy="2209800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" name="Picture 3" descr="E:\cx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00400"/>
            <a:ext cx="276225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</p:spPr>
      </p:pic>
      <p:pic>
        <p:nvPicPr>
          <p:cNvPr id="4" name="Picture 4" descr="E:\xz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609600"/>
            <a:ext cx="3078443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  <a:reflection blurRad="12700" stA="38000" endPos="28000" dist="5000" dir="5400000" sy="-100000" algn="bl" rotWithShape="0"/>
          </a:effectLst>
        </p:spPr>
      </p:pic>
      <p:pic>
        <p:nvPicPr>
          <p:cNvPr id="5" name="Picture 6" descr="E:\OI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55772" y="3276600"/>
            <a:ext cx="2997428" cy="2057400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6" name="Picture 7" descr="E: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0375" y="685800"/>
            <a:ext cx="2105025" cy="198120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7" name="Picture 8" descr="E:\;poi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3352800"/>
            <a:ext cx="2286000" cy="198120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625809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ddew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3886200"/>
            <a:ext cx="2514600" cy="2018209"/>
          </a:xfrm>
          <a:prstGeom prst="rect">
            <a:avLst/>
          </a:prstGeom>
          <a:ln>
            <a:solidFill>
              <a:srgbClr val="7030A0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3" name="Picture 2" descr="E:\postoff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810000"/>
            <a:ext cx="25908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 descr="E:\trf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714676"/>
            <a:ext cx="2606876" cy="2152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189973" y="274638"/>
            <a:ext cx="6096000" cy="71596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vert="horz" lIns="0" rIns="0" bIns="0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bvc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1773" y="1175117"/>
            <a:ext cx="2533650" cy="2330083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7" name="Picture 4" descr="E:\UUU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47373" y="1219200"/>
            <a:ext cx="2466975" cy="215265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8" name="Picture 6" descr="E:\rew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66773" y="1219200"/>
            <a:ext cx="2590800" cy="21336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 descr="E:\uuuoo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23773" y="3962400"/>
            <a:ext cx="695325" cy="76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4892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43200" y="762000"/>
            <a:ext cx="32766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শিখণ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47255" y="2286000"/>
            <a:ext cx="8229600" cy="32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–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একচেটিয়া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দৌরাত্য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33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33</TotalTime>
  <Words>280</Words>
  <Application>Microsoft Office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Hardcover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LITON</dc:creator>
  <cp:lastModifiedBy>LITON</cp:lastModifiedBy>
  <cp:revision>4</cp:revision>
  <dcterms:created xsi:type="dcterms:W3CDTF">2020-07-14T13:34:48Z</dcterms:created>
  <dcterms:modified xsi:type="dcterms:W3CDTF">2020-07-14T14:20:45Z</dcterms:modified>
</cp:coreProperties>
</file>