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1704638" cy="612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9" userDrawn="1">
          <p15:clr>
            <a:srgbClr val="A4A3A4"/>
          </p15:clr>
        </p15:guide>
        <p15:guide id="2" pos="36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74" y="-48"/>
      </p:cViewPr>
      <p:guideLst>
        <p:guide orient="horz" pos="1929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002593"/>
            <a:ext cx="8778479" cy="2132812"/>
          </a:xfrm>
          <a:prstGeom prst="rect">
            <a:avLst/>
          </a:prstGeom>
        </p:spPr>
        <p:txBody>
          <a:bodyPr anchor="b"/>
          <a:lstStyle>
            <a:lvl1pPr algn="ctr">
              <a:defRPr sz="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217654"/>
            <a:ext cx="8778479" cy="14790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44"/>
            </a:lvl1pPr>
            <a:lvl2pPr marL="408417" indent="0" algn="ctr">
              <a:buNone/>
              <a:defRPr sz="1787"/>
            </a:lvl2pPr>
            <a:lvl3pPr marL="816834" indent="0" algn="ctr">
              <a:buNone/>
              <a:defRPr sz="1608"/>
            </a:lvl3pPr>
            <a:lvl4pPr marL="1225250" indent="0" algn="ctr">
              <a:buNone/>
              <a:defRPr sz="1429"/>
            </a:lvl4pPr>
            <a:lvl5pPr marL="1633667" indent="0" algn="ctr">
              <a:buNone/>
              <a:defRPr sz="1429"/>
            </a:lvl5pPr>
            <a:lvl6pPr marL="2042084" indent="0" algn="ctr">
              <a:buNone/>
              <a:defRPr sz="1429"/>
            </a:lvl6pPr>
            <a:lvl7pPr marL="2450501" indent="0" algn="ctr">
              <a:buNone/>
              <a:defRPr sz="1429"/>
            </a:lvl7pPr>
            <a:lvl8pPr marL="2858917" indent="0" algn="ctr">
              <a:buNone/>
              <a:defRPr sz="1429"/>
            </a:lvl8pPr>
            <a:lvl9pPr marL="3267334" indent="0" algn="ctr">
              <a:buNone/>
              <a:defRPr sz="142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94" y="326162"/>
            <a:ext cx="10095250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1630807"/>
            <a:ext cx="10095250" cy="38869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26161"/>
            <a:ext cx="2523813" cy="519164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26161"/>
            <a:ext cx="7425130" cy="51916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4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94" y="326162"/>
            <a:ext cx="10095250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94" y="1630807"/>
            <a:ext cx="10095250" cy="3886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0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527287"/>
            <a:ext cx="10095250" cy="2548313"/>
          </a:xfrm>
          <a:prstGeom prst="rect">
            <a:avLst/>
          </a:prstGeom>
        </p:spPr>
        <p:txBody>
          <a:bodyPr anchor="b"/>
          <a:lstStyle>
            <a:lvl1pPr>
              <a:defRPr sz="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099708"/>
            <a:ext cx="10095250" cy="1340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44">
                <a:solidFill>
                  <a:schemeClr val="tx1">
                    <a:tint val="75000"/>
                  </a:schemeClr>
                </a:solidFill>
              </a:defRPr>
            </a:lvl1pPr>
            <a:lvl2pPr marL="408417" indent="0">
              <a:buNone/>
              <a:defRPr sz="1787">
                <a:solidFill>
                  <a:schemeClr val="tx1">
                    <a:tint val="75000"/>
                  </a:schemeClr>
                </a:solidFill>
              </a:defRPr>
            </a:lvl2pPr>
            <a:lvl3pPr marL="816834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3pPr>
            <a:lvl4pPr marL="122525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63366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04208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45050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28589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2673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1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94" y="326162"/>
            <a:ext cx="10095250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630807"/>
            <a:ext cx="4974471" cy="3886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630807"/>
            <a:ext cx="4974471" cy="3886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26162"/>
            <a:ext cx="10095250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501761"/>
            <a:ext cx="4951610" cy="735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44" b="1"/>
            </a:lvl1pPr>
            <a:lvl2pPr marL="408417" indent="0">
              <a:buNone/>
              <a:defRPr sz="1787" b="1"/>
            </a:lvl2pPr>
            <a:lvl3pPr marL="816834" indent="0">
              <a:buNone/>
              <a:defRPr sz="1608" b="1"/>
            </a:lvl3pPr>
            <a:lvl4pPr marL="1225250" indent="0">
              <a:buNone/>
              <a:defRPr sz="1429" b="1"/>
            </a:lvl4pPr>
            <a:lvl5pPr marL="1633667" indent="0">
              <a:buNone/>
              <a:defRPr sz="1429" b="1"/>
            </a:lvl5pPr>
            <a:lvl6pPr marL="2042084" indent="0">
              <a:buNone/>
              <a:defRPr sz="1429" b="1"/>
            </a:lvl6pPr>
            <a:lvl7pPr marL="2450501" indent="0">
              <a:buNone/>
              <a:defRPr sz="1429" b="1"/>
            </a:lvl7pPr>
            <a:lvl8pPr marL="2858917" indent="0">
              <a:buNone/>
              <a:defRPr sz="1429" b="1"/>
            </a:lvl8pPr>
            <a:lvl9pPr marL="3267334" indent="0">
              <a:buNone/>
              <a:defRPr sz="142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237751"/>
            <a:ext cx="4951610" cy="32913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501761"/>
            <a:ext cx="4975996" cy="735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44" b="1"/>
            </a:lvl1pPr>
            <a:lvl2pPr marL="408417" indent="0">
              <a:buNone/>
              <a:defRPr sz="1787" b="1"/>
            </a:lvl2pPr>
            <a:lvl3pPr marL="816834" indent="0">
              <a:buNone/>
              <a:defRPr sz="1608" b="1"/>
            </a:lvl3pPr>
            <a:lvl4pPr marL="1225250" indent="0">
              <a:buNone/>
              <a:defRPr sz="1429" b="1"/>
            </a:lvl4pPr>
            <a:lvl5pPr marL="1633667" indent="0">
              <a:buNone/>
              <a:defRPr sz="1429" b="1"/>
            </a:lvl5pPr>
            <a:lvl6pPr marL="2042084" indent="0">
              <a:buNone/>
              <a:defRPr sz="1429" b="1"/>
            </a:lvl6pPr>
            <a:lvl7pPr marL="2450501" indent="0">
              <a:buNone/>
              <a:defRPr sz="1429" b="1"/>
            </a:lvl7pPr>
            <a:lvl8pPr marL="2858917" indent="0">
              <a:buNone/>
              <a:defRPr sz="1429" b="1"/>
            </a:lvl8pPr>
            <a:lvl9pPr marL="3267334" indent="0">
              <a:buNone/>
              <a:defRPr sz="142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237751"/>
            <a:ext cx="4975996" cy="32913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0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94" y="326162"/>
            <a:ext cx="10095250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1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1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08411"/>
            <a:ext cx="3775050" cy="1429438"/>
          </a:xfrm>
          <a:prstGeom prst="rect">
            <a:avLst/>
          </a:prstGeom>
        </p:spPr>
        <p:txBody>
          <a:bodyPr anchor="b"/>
          <a:lstStyle>
            <a:lvl1pPr>
              <a:defRPr sz="28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882055"/>
            <a:ext cx="5925473" cy="4353546"/>
          </a:xfrm>
          <a:prstGeom prst="rect">
            <a:avLst/>
          </a:prstGeom>
        </p:spPr>
        <p:txBody>
          <a:bodyPr/>
          <a:lstStyle>
            <a:lvl1pPr>
              <a:defRPr sz="2859"/>
            </a:lvl1pPr>
            <a:lvl2pPr>
              <a:defRPr sz="2501"/>
            </a:lvl2pPr>
            <a:lvl3pPr>
              <a:defRPr sz="2144"/>
            </a:lvl3pPr>
            <a:lvl4pPr>
              <a:defRPr sz="1787"/>
            </a:lvl4pPr>
            <a:lvl5pPr>
              <a:defRPr sz="1787"/>
            </a:lvl5pPr>
            <a:lvl6pPr>
              <a:defRPr sz="1787"/>
            </a:lvl6pPr>
            <a:lvl7pPr>
              <a:defRPr sz="1787"/>
            </a:lvl7pPr>
            <a:lvl8pPr>
              <a:defRPr sz="1787"/>
            </a:lvl8pPr>
            <a:lvl9pPr>
              <a:defRPr sz="178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837849"/>
            <a:ext cx="3775050" cy="34048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9"/>
            </a:lvl1pPr>
            <a:lvl2pPr marL="408417" indent="0">
              <a:buNone/>
              <a:defRPr sz="1251"/>
            </a:lvl2pPr>
            <a:lvl3pPr marL="816834" indent="0">
              <a:buNone/>
              <a:defRPr sz="1072"/>
            </a:lvl3pPr>
            <a:lvl4pPr marL="1225250" indent="0">
              <a:buNone/>
              <a:defRPr sz="893"/>
            </a:lvl4pPr>
            <a:lvl5pPr marL="1633667" indent="0">
              <a:buNone/>
              <a:defRPr sz="893"/>
            </a:lvl5pPr>
            <a:lvl6pPr marL="2042084" indent="0">
              <a:buNone/>
              <a:defRPr sz="893"/>
            </a:lvl6pPr>
            <a:lvl7pPr marL="2450501" indent="0">
              <a:buNone/>
              <a:defRPr sz="893"/>
            </a:lvl7pPr>
            <a:lvl8pPr marL="2858917" indent="0">
              <a:buNone/>
              <a:defRPr sz="893"/>
            </a:lvl8pPr>
            <a:lvl9pPr marL="3267334" indent="0">
              <a:buNone/>
              <a:defRPr sz="89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1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08411"/>
            <a:ext cx="3775050" cy="1429438"/>
          </a:xfrm>
          <a:prstGeom prst="rect">
            <a:avLst/>
          </a:prstGeom>
        </p:spPr>
        <p:txBody>
          <a:bodyPr anchor="b"/>
          <a:lstStyle>
            <a:lvl1pPr>
              <a:defRPr sz="28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882055"/>
            <a:ext cx="5925473" cy="4353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59"/>
            </a:lvl1pPr>
            <a:lvl2pPr marL="408417" indent="0">
              <a:buNone/>
              <a:defRPr sz="2501"/>
            </a:lvl2pPr>
            <a:lvl3pPr marL="816834" indent="0">
              <a:buNone/>
              <a:defRPr sz="2144"/>
            </a:lvl3pPr>
            <a:lvl4pPr marL="1225250" indent="0">
              <a:buNone/>
              <a:defRPr sz="1787"/>
            </a:lvl4pPr>
            <a:lvl5pPr marL="1633667" indent="0">
              <a:buNone/>
              <a:defRPr sz="1787"/>
            </a:lvl5pPr>
            <a:lvl6pPr marL="2042084" indent="0">
              <a:buNone/>
              <a:defRPr sz="1787"/>
            </a:lvl6pPr>
            <a:lvl7pPr marL="2450501" indent="0">
              <a:buNone/>
              <a:defRPr sz="1787"/>
            </a:lvl7pPr>
            <a:lvl8pPr marL="2858917" indent="0">
              <a:buNone/>
              <a:defRPr sz="1787"/>
            </a:lvl8pPr>
            <a:lvl9pPr marL="3267334" indent="0">
              <a:buNone/>
              <a:defRPr sz="178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837849"/>
            <a:ext cx="3775050" cy="34048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9"/>
            </a:lvl1pPr>
            <a:lvl2pPr marL="408417" indent="0">
              <a:buNone/>
              <a:defRPr sz="1251"/>
            </a:lvl2pPr>
            <a:lvl3pPr marL="816834" indent="0">
              <a:buNone/>
              <a:defRPr sz="1072"/>
            </a:lvl3pPr>
            <a:lvl4pPr marL="1225250" indent="0">
              <a:buNone/>
              <a:defRPr sz="893"/>
            </a:lvl4pPr>
            <a:lvl5pPr marL="1633667" indent="0">
              <a:buNone/>
              <a:defRPr sz="893"/>
            </a:lvl5pPr>
            <a:lvl6pPr marL="2042084" indent="0">
              <a:buNone/>
              <a:defRPr sz="893"/>
            </a:lvl6pPr>
            <a:lvl7pPr marL="2450501" indent="0">
              <a:buNone/>
              <a:defRPr sz="893"/>
            </a:lvl7pPr>
            <a:lvl8pPr marL="2858917" indent="0">
              <a:buNone/>
              <a:defRPr sz="893"/>
            </a:lvl8pPr>
            <a:lvl9pPr marL="3267334" indent="0">
              <a:buNone/>
              <a:defRPr sz="89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94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E2EAF168-D58C-4315-B4DD-25EF4EA6F68D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7162" y="5678046"/>
            <a:ext cx="3950315" cy="32616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66400" y="5678046"/>
            <a:ext cx="2633544" cy="326161"/>
          </a:xfrm>
          <a:prstGeom prst="rect">
            <a:avLst/>
          </a:prstGeom>
        </p:spPr>
        <p:txBody>
          <a:bodyPr/>
          <a:lstStyle/>
          <a:p>
            <a:fld id="{2EC4B2E8-B41B-4341-8213-1406447A6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1"/>
            <a:ext cx="11704638" cy="6333510"/>
          </a:xfrm>
          <a:prstGeom prst="frame">
            <a:avLst>
              <a:gd name="adj1" fmla="val 331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417" tIns="39208" rIns="78417" bIns="392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44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6834" rtl="0" eaLnBrk="1" latinLnBrk="0" hangingPunct="1">
        <a:lnSpc>
          <a:spcPct val="90000"/>
        </a:lnSpc>
        <a:spcBef>
          <a:spcPct val="0"/>
        </a:spcBef>
        <a:buNone/>
        <a:defRPr sz="39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208" indent="-204208" algn="l" defTabSz="816834" rtl="0" eaLnBrk="1" latinLnBrk="0" hangingPunct="1">
        <a:lnSpc>
          <a:spcPct val="90000"/>
        </a:lnSpc>
        <a:spcBef>
          <a:spcPts val="893"/>
        </a:spcBef>
        <a:buFont typeface="Arial" panose="020B0604020202020204" pitchFamily="34" charset="0"/>
        <a:buChar char="•"/>
        <a:defRPr sz="2501" kern="1200">
          <a:solidFill>
            <a:schemeClr val="tx1"/>
          </a:solidFill>
          <a:latin typeface="+mn-lt"/>
          <a:ea typeface="+mn-ea"/>
          <a:cs typeface="+mn-cs"/>
        </a:defRPr>
      </a:lvl1pPr>
      <a:lvl2pPr marL="612625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2144" kern="1200">
          <a:solidFill>
            <a:schemeClr val="tx1"/>
          </a:solidFill>
          <a:latin typeface="+mn-lt"/>
          <a:ea typeface="+mn-ea"/>
          <a:cs typeface="+mn-cs"/>
        </a:defRPr>
      </a:lvl2pPr>
      <a:lvl3pPr marL="102104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787" kern="1200">
          <a:solidFill>
            <a:schemeClr val="tx1"/>
          </a:solidFill>
          <a:latin typeface="+mn-lt"/>
          <a:ea typeface="+mn-ea"/>
          <a:cs typeface="+mn-cs"/>
        </a:defRPr>
      </a:lvl3pPr>
      <a:lvl4pPr marL="1429459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4pPr>
      <a:lvl5pPr marL="1837875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5pPr>
      <a:lvl6pPr marL="224629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654709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3063126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47154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1pPr>
      <a:lvl2pPr marL="4084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2pPr>
      <a:lvl3pPr marL="8168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3pPr>
      <a:lvl4pPr marL="122525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4pPr>
      <a:lvl5pPr marL="163366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5pPr>
      <a:lvl6pPr marL="204208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450501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28589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2673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1AA639-3BC9-4194-89F8-BE45C74F10A2}"/>
              </a:ext>
            </a:extLst>
          </p:cNvPr>
          <p:cNvSpPr txBox="1"/>
          <p:nvPr/>
        </p:nvSpPr>
        <p:spPr>
          <a:xfrm>
            <a:off x="4125922" y="313280"/>
            <a:ext cx="3451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595732-847B-4A31-8498-7246FEFEC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429" y="1349101"/>
            <a:ext cx="7642192" cy="4215323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825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FFAC2D-BDD5-4D5A-9377-B73409353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715" y="1244680"/>
            <a:ext cx="4461208" cy="3341599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18639A0-B400-48AF-8CD7-031691906F16}"/>
              </a:ext>
            </a:extLst>
          </p:cNvPr>
          <p:cNvSpPr/>
          <p:nvPr/>
        </p:nvSpPr>
        <p:spPr>
          <a:xfrm>
            <a:off x="2186943" y="4889474"/>
            <a:ext cx="9512832" cy="532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59" spc="45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59" spc="45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spc="45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2859" spc="45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spc="45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59" spc="45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spc="45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59" spc="45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spc="45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চিঠি</a:t>
            </a:r>
            <a:r>
              <a:rPr lang="en-US" sz="2859" spc="45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spc="45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পৌঁছানোর</a:t>
            </a:r>
            <a:r>
              <a:rPr lang="en-US" sz="2859" spc="45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spc="45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2859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473AF8-BE31-454E-911E-A7869BA42E0D}"/>
              </a:ext>
            </a:extLst>
          </p:cNvPr>
          <p:cNvSpPr txBox="1"/>
          <p:nvPr/>
        </p:nvSpPr>
        <p:spPr>
          <a:xfrm>
            <a:off x="4642573" y="331848"/>
            <a:ext cx="3251872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ECEC0-A149-42A2-B98F-BB37F42B9C6F}"/>
              </a:ext>
            </a:extLst>
          </p:cNvPr>
          <p:cNvSpPr txBox="1"/>
          <p:nvPr/>
        </p:nvSpPr>
        <p:spPr>
          <a:xfrm>
            <a:off x="4504708" y="416743"/>
            <a:ext cx="3838770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ছবিটিতে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8921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865E12-F703-4FE0-B51A-EFB243E1E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81" y="1041190"/>
            <a:ext cx="4460106" cy="3785408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08AE9-9F1D-4CB2-A5B4-E756BE450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19" y="1041190"/>
            <a:ext cx="4729138" cy="3747835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00E680E-3653-4FFF-A8CF-738936905154}"/>
              </a:ext>
            </a:extLst>
          </p:cNvPr>
          <p:cNvSpPr/>
          <p:nvPr/>
        </p:nvSpPr>
        <p:spPr>
          <a:xfrm>
            <a:off x="953270" y="5179331"/>
            <a:ext cx="9462564" cy="58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বস্তু ব্যবহার করে কম্পিউটারগুলো জুড়ে দেওয়া হয় সেটা হচ্ছে মিডিয়া </a:t>
            </a:r>
            <a:endParaRPr lang="en-US" sz="32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3CE64-D9FD-43E7-9C8F-92F95037294B}"/>
              </a:ext>
            </a:extLst>
          </p:cNvPr>
          <p:cNvSpPr txBox="1"/>
          <p:nvPr/>
        </p:nvSpPr>
        <p:spPr>
          <a:xfrm>
            <a:off x="5037800" y="268676"/>
            <a:ext cx="1860522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মিডিয়া</a:t>
            </a:r>
            <a:endParaRPr lang="en-US" sz="32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29FCD2-23D5-4B60-9DAA-D2E27720D461}"/>
              </a:ext>
            </a:extLst>
          </p:cNvPr>
          <p:cNvSpPr txBox="1"/>
          <p:nvPr/>
        </p:nvSpPr>
        <p:spPr>
          <a:xfrm>
            <a:off x="4295770" y="268675"/>
            <a:ext cx="3631715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সের ছবি?</a:t>
            </a:r>
            <a:endParaRPr lang="en-US" sz="32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6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36C9AB-2968-48AE-9875-B0C41DF1D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347" y="1495986"/>
            <a:ext cx="3173606" cy="2442189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30184D-BBB6-4DE4-9CCE-C7184B61D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399" y="1495986"/>
            <a:ext cx="2996168" cy="2442189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DC1C51-9F53-4663-BA19-1A61BC3ACFD9}"/>
              </a:ext>
            </a:extLst>
          </p:cNvPr>
          <p:cNvSpPr/>
          <p:nvPr/>
        </p:nvSpPr>
        <p:spPr>
          <a:xfrm>
            <a:off x="811933" y="330482"/>
            <a:ext cx="9638496" cy="972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417" indent="-408417" algn="ctr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নেটওয়ার্ক ইন্টারফেস কার্ড (এনআইসি) একটি কম্পিউটার হার্ডওয়্যার উপাদান যা একটি কম্পিউটারকে নেটওয়ার্কের সাথে সংযুক্ত করার অনুমতি দেয়।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6DD805-EFA6-4C72-A817-8A25E5A058F0}"/>
              </a:ext>
            </a:extLst>
          </p:cNvPr>
          <p:cNvSpPr/>
          <p:nvPr/>
        </p:nvSpPr>
        <p:spPr>
          <a:xfrm>
            <a:off x="1033071" y="4604019"/>
            <a:ext cx="9638496" cy="972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কার্ডগুলো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মিডিয়া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5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8C4A60-F9A5-4DB2-B2F0-92BA7939E489}"/>
              </a:ext>
            </a:extLst>
          </p:cNvPr>
          <p:cNvSpPr/>
          <p:nvPr/>
        </p:nvSpPr>
        <p:spPr>
          <a:xfrm>
            <a:off x="5004646" y="3616997"/>
            <a:ext cx="1996060" cy="6423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78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ইন্টারফেস কার্ড</a:t>
            </a:r>
          </a:p>
          <a:p>
            <a:pPr algn="ctr"/>
            <a:r>
              <a:rPr lang="bn-IN" sz="178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en-US" sz="178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NIC)</a:t>
            </a:r>
            <a:r>
              <a:rPr lang="bn-IN" sz="178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787" dirty="0"/>
          </a:p>
        </p:txBody>
      </p:sp>
    </p:spTree>
    <p:extLst>
      <p:ext uri="{BB962C8B-B14F-4D97-AF65-F5344CB8AC3E}">
        <p14:creationId xmlns:p14="http://schemas.microsoft.com/office/powerpoint/2010/main" val="100550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828AEB-D9FC-4FFD-BE03-6CB149F4258F}"/>
              </a:ext>
            </a:extLst>
          </p:cNvPr>
          <p:cNvSpPr/>
          <p:nvPr/>
        </p:nvSpPr>
        <p:spPr>
          <a:xfrm>
            <a:off x="1014222" y="4744313"/>
            <a:ext cx="9676195" cy="108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16" dirty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bn-IN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ইউজার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</a:t>
            </a:r>
            <a:r>
              <a:rPr lang="en-US" sz="3216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DD944-B1DD-414F-AE83-5EBDF8BEE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8" t="11325"/>
          <a:stretch/>
        </p:blipFill>
        <p:spPr>
          <a:xfrm>
            <a:off x="1369729" y="1184997"/>
            <a:ext cx="4215601" cy="3277928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57E45D-75BF-4F15-98D9-F5606B5EB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901" y="1184997"/>
            <a:ext cx="4215601" cy="3277928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BE5047-CE0E-4A09-9025-5400BF561A42}"/>
              </a:ext>
            </a:extLst>
          </p:cNvPr>
          <p:cNvSpPr/>
          <p:nvPr/>
        </p:nvSpPr>
        <p:spPr>
          <a:xfrm>
            <a:off x="5179684" y="326249"/>
            <a:ext cx="1552434" cy="58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ইউজার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538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2863E6-CC8C-4E8F-92CD-1ED9E80817DA}"/>
              </a:ext>
            </a:extLst>
          </p:cNvPr>
          <p:cNvSpPr/>
          <p:nvPr/>
        </p:nvSpPr>
        <p:spPr>
          <a:xfrm>
            <a:off x="573554" y="5252599"/>
            <a:ext cx="10555941" cy="532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ক্লায়েন্টের কাছে ব্যবহারের জন্য যে সকল সুযোগ-সুবিধা দেওয়া হয় , </a:t>
            </a:r>
            <a:r>
              <a:rPr lang="bn-IN" sz="285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 </a:t>
            </a:r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সবই হচ্ছে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5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1B5F37-6CD4-494E-96A4-51B905CA4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292" y="1289646"/>
            <a:ext cx="5652463" cy="3823302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9EE44F-1B08-4FF3-B07A-82C32767C241}"/>
              </a:ext>
            </a:extLst>
          </p:cNvPr>
          <p:cNvSpPr/>
          <p:nvPr/>
        </p:nvSpPr>
        <p:spPr>
          <a:xfrm>
            <a:off x="5210963" y="452753"/>
            <a:ext cx="1281120" cy="697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3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endParaRPr lang="en-US" sz="393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6571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B00562-959B-494C-9541-ABB07F7CF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925" y="1024206"/>
            <a:ext cx="5594837" cy="38439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67089D6-F86C-4553-A7F4-4CB2073DC376}"/>
              </a:ext>
            </a:extLst>
          </p:cNvPr>
          <p:cNvSpPr/>
          <p:nvPr/>
        </p:nvSpPr>
        <p:spPr>
          <a:xfrm>
            <a:off x="995372" y="4997206"/>
            <a:ext cx="9713894" cy="972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0521" indent="-510521" algn="ctr">
              <a:buFont typeface="Wingdings" panose="05000000000000000000" pitchFamily="2" charset="2"/>
              <a:buChar char="q"/>
            </a:pP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বিদ্যালয়ে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স্থাপনের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তালিকা </a:t>
            </a:r>
            <a:r>
              <a:rPr lang="en-US" sz="285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0FACCB-86FC-4D05-A55F-54E0A4CED89A}"/>
              </a:ext>
            </a:extLst>
          </p:cNvPr>
          <p:cNvSpPr txBox="1"/>
          <p:nvPr/>
        </p:nvSpPr>
        <p:spPr>
          <a:xfrm>
            <a:off x="4677580" y="185773"/>
            <a:ext cx="2651529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2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288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0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822631-E0BB-4992-B35E-DFBB6DC8260F}"/>
              </a:ext>
            </a:extLst>
          </p:cNvPr>
          <p:cNvSpPr txBox="1"/>
          <p:nvPr/>
        </p:nvSpPr>
        <p:spPr>
          <a:xfrm>
            <a:off x="4016577" y="2411757"/>
            <a:ext cx="3669896" cy="2071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কী?</a:t>
            </a:r>
          </a:p>
          <a:p>
            <a:r>
              <a:rPr lang="en-US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IN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মিডিয়া কী</a:t>
            </a:r>
          </a:p>
          <a:p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NIC 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ূর্ণরুপ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রির্সোস কী?</a:t>
            </a:r>
            <a:endParaRPr lang="en-US" sz="32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39256" y="818743"/>
            <a:ext cx="1824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endParaRPr lang="bn-I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34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EAD170-6272-411C-B9FD-59D681533F06}"/>
              </a:ext>
            </a:extLst>
          </p:cNvPr>
          <p:cNvSpPr/>
          <p:nvPr/>
        </p:nvSpPr>
        <p:spPr>
          <a:xfrm>
            <a:off x="1517646" y="4948546"/>
            <a:ext cx="8667757" cy="587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বিদ্যালয়ে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919F3D-CF1B-462B-A805-BE14D90EDD11}"/>
              </a:ext>
            </a:extLst>
          </p:cNvPr>
          <p:cNvSpPr txBox="1"/>
          <p:nvPr/>
        </p:nvSpPr>
        <p:spPr>
          <a:xfrm>
            <a:off x="4450362" y="467069"/>
            <a:ext cx="2802326" cy="697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93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93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797" y="1357928"/>
            <a:ext cx="4539456" cy="3408719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304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57B7CE-F3DF-4BF0-A1F0-5EF9A5DED66A}"/>
              </a:ext>
            </a:extLst>
          </p:cNvPr>
          <p:cNvSpPr txBox="1"/>
          <p:nvPr/>
        </p:nvSpPr>
        <p:spPr>
          <a:xfrm>
            <a:off x="4228100" y="314969"/>
            <a:ext cx="3870478" cy="1412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76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8576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8576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8576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8576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8576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576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BFFD5E-06D3-4E29-814A-8FAABAF5A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106" y="1727022"/>
            <a:ext cx="5610837" cy="3937540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24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719FCD-B87F-4207-AD9E-D90F4C964AC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330" y="898203"/>
            <a:ext cx="2023211" cy="2453406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D85E2CE-C2B4-46B0-B1C4-D1A861FCBB34}"/>
              </a:ext>
            </a:extLst>
          </p:cNvPr>
          <p:cNvSpPr txBox="1"/>
          <p:nvPr/>
        </p:nvSpPr>
        <p:spPr>
          <a:xfrm>
            <a:off x="6712175" y="3659092"/>
            <a:ext cx="3725954" cy="163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50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</a:p>
          <a:p>
            <a:r>
              <a:rPr lang="en-US" sz="250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50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50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250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50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50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</a:t>
            </a:r>
            <a:endParaRPr lang="en-US" sz="250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50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50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50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250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50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258382-13B9-4220-8E6C-D6D5E09AF15C}"/>
              </a:ext>
            </a:extLst>
          </p:cNvPr>
          <p:cNvSpPr txBox="1"/>
          <p:nvPr/>
        </p:nvSpPr>
        <p:spPr>
          <a:xfrm>
            <a:off x="4739692" y="617463"/>
            <a:ext cx="2223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8" t="5707" b="37230"/>
          <a:stretch/>
        </p:blipFill>
        <p:spPr>
          <a:xfrm>
            <a:off x="1752096" y="809671"/>
            <a:ext cx="2100623" cy="2447807"/>
          </a:xfrm>
          <a:prstGeom prst="rect">
            <a:avLst/>
          </a:prstGeom>
          <a:solidFill>
            <a:schemeClr val="bg2"/>
          </a:solidFill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9" name="TextBox 18"/>
          <p:cNvSpPr txBox="1"/>
          <p:nvPr/>
        </p:nvSpPr>
        <p:spPr>
          <a:xfrm>
            <a:off x="846485" y="3764793"/>
            <a:ext cx="4851911" cy="142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6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6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লতিফুল</a:t>
            </a:r>
            <a:r>
              <a:rPr lang="en-US" sz="26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6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26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66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টনিক</a:t>
            </a:r>
            <a:r>
              <a:rPr lang="en-US" sz="266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199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199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99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199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199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7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199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232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শ্যাম্পুর</a:t>
            </a:r>
            <a:r>
              <a:rPr lang="en-US" sz="232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2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32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2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মাদ্রাসা,সিরাজগঞ্জ</a:t>
            </a:r>
            <a:r>
              <a:rPr lang="en-US" sz="232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2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32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329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en-US" sz="232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LKtonic</a:t>
            </a:r>
            <a:r>
              <a:rPr lang="en-US" sz="16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1978</a:t>
            </a:r>
            <a:r>
              <a:rPr lang="en-US" sz="16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 </a:t>
            </a:r>
          </a:p>
        </p:txBody>
      </p:sp>
    </p:spTree>
    <p:extLst>
      <p:ext uri="{BB962C8B-B14F-4D97-AF65-F5344CB8AC3E}">
        <p14:creationId xmlns:p14="http://schemas.microsoft.com/office/powerpoint/2010/main" val="1896753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7319C7-90C0-4773-88E2-9AB2E56E1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61" y="1097003"/>
            <a:ext cx="4215658" cy="3703107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A7FF8A-FB8B-4509-952A-FA6B1D3FA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722" y="1097003"/>
            <a:ext cx="4215656" cy="3713868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243697-BD25-4963-926E-2244E7ED52EB}"/>
              </a:ext>
            </a:extLst>
          </p:cNvPr>
          <p:cNvSpPr txBox="1"/>
          <p:nvPr/>
        </p:nvSpPr>
        <p:spPr>
          <a:xfrm>
            <a:off x="2921187" y="4833478"/>
            <a:ext cx="1200100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en-US" sz="53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F1C5E-A74A-4621-A0A4-58D5EDE6F640}"/>
              </a:ext>
            </a:extLst>
          </p:cNvPr>
          <p:cNvSpPr txBox="1"/>
          <p:nvPr/>
        </p:nvSpPr>
        <p:spPr>
          <a:xfrm>
            <a:off x="7752603" y="4800110"/>
            <a:ext cx="1759308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E3A55-CD96-4A3B-A02C-A24D821780FF}"/>
              </a:ext>
            </a:extLst>
          </p:cNvPr>
          <p:cNvSpPr txBox="1"/>
          <p:nvPr/>
        </p:nvSpPr>
        <p:spPr>
          <a:xfrm>
            <a:off x="3558935" y="330419"/>
            <a:ext cx="5494697" cy="64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7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57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7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57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7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57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7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57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7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57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69DE5-7A4F-4FC5-8D5C-C1EB92E1EC40}"/>
              </a:ext>
            </a:extLst>
          </p:cNvPr>
          <p:cNvSpPr txBox="1"/>
          <p:nvPr/>
        </p:nvSpPr>
        <p:spPr>
          <a:xfrm>
            <a:off x="4485315" y="4888465"/>
            <a:ext cx="3267288" cy="91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481451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870C1-36AA-453F-9C8C-34D32A7AB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333" y="1895649"/>
            <a:ext cx="5122383" cy="3655283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3F4700-47F2-4B44-A835-37C621F238D2}"/>
              </a:ext>
            </a:extLst>
          </p:cNvPr>
          <p:cNvSpPr/>
          <p:nvPr/>
        </p:nvSpPr>
        <p:spPr>
          <a:xfrm>
            <a:off x="3189578" y="604787"/>
            <a:ext cx="5323893" cy="999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89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589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589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89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651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10C5C8-EFE5-448B-8B3D-E874E24017F9}"/>
              </a:ext>
            </a:extLst>
          </p:cNvPr>
          <p:cNvSpPr/>
          <p:nvPr/>
        </p:nvSpPr>
        <p:spPr>
          <a:xfrm>
            <a:off x="1729717" y="3062288"/>
            <a:ext cx="7486053" cy="1576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44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144" i="1" normalizeH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787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16" normalizeH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bn-BD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বিভিন্ন যন্ত্রপাতি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normalizeH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16" normalizeH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3216" normalizeH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A2C34-A1B1-4415-B1A2-AA02B6CEC01B}"/>
              </a:ext>
            </a:extLst>
          </p:cNvPr>
          <p:cNvSpPr txBox="1"/>
          <p:nvPr/>
        </p:nvSpPr>
        <p:spPr>
          <a:xfrm>
            <a:off x="1729718" y="2105575"/>
            <a:ext cx="4832448" cy="75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2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428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....</a:t>
            </a:r>
            <a:endParaRPr lang="en-US" sz="4288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012" y="636233"/>
            <a:ext cx="2407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77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D4D658-35FF-481A-A744-6E9B29AF0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158" y="1256180"/>
            <a:ext cx="8510734" cy="4515474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FEA870-1DC8-416B-BF99-4E655C13C2C3}"/>
              </a:ext>
            </a:extLst>
          </p:cNvPr>
          <p:cNvSpPr txBox="1"/>
          <p:nvPr/>
        </p:nvSpPr>
        <p:spPr>
          <a:xfrm>
            <a:off x="2866158" y="381403"/>
            <a:ext cx="5970734" cy="697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9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ভালো করে লক্ষ্য কর</a:t>
            </a:r>
            <a:r>
              <a:rPr lang="en-US" sz="393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</p:spTree>
    <p:extLst>
      <p:ext uri="{BB962C8B-B14F-4D97-AF65-F5344CB8AC3E}">
        <p14:creationId xmlns:p14="http://schemas.microsoft.com/office/powerpoint/2010/main" val="389007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D72A1C-0C5C-4C0A-BC14-B9F28D9B0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87" y="1183892"/>
            <a:ext cx="2646162" cy="3486104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C12B02-DB07-4AEA-A9C6-20631C3D9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61" y="1172684"/>
            <a:ext cx="2601009" cy="3486104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D7A8CAA-BEA8-4F55-BB93-4A82B05AFBF1}"/>
              </a:ext>
            </a:extLst>
          </p:cNvPr>
          <p:cNvSpPr/>
          <p:nvPr/>
        </p:nvSpPr>
        <p:spPr>
          <a:xfrm>
            <a:off x="62343" y="5102333"/>
            <a:ext cx="11610663" cy="532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হচ্ছে শক্তিশালী কম্পিউটার যেটি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নেটওয়া</a:t>
            </a:r>
            <a:r>
              <a:rPr lang="as-IN" sz="28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্কের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অন্য কম্পিউটারকে  নানা রকম সেবা দিয়ে থাকে 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E809B-FD72-434D-B720-6481BCE56812}"/>
              </a:ext>
            </a:extLst>
          </p:cNvPr>
          <p:cNvSpPr txBox="1"/>
          <p:nvPr/>
        </p:nvSpPr>
        <p:spPr>
          <a:xfrm>
            <a:off x="4155047" y="422076"/>
            <a:ext cx="3394544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9CD340-F3BB-4E21-8C48-61B70D00B732}"/>
              </a:ext>
            </a:extLst>
          </p:cNvPr>
          <p:cNvSpPr txBox="1"/>
          <p:nvPr/>
        </p:nvSpPr>
        <p:spPr>
          <a:xfrm>
            <a:off x="5204005" y="400565"/>
            <a:ext cx="1136448" cy="64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7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endParaRPr lang="en-US" sz="357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84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3092C-AF95-4E3C-92FA-D8C32038C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260" y="930512"/>
            <a:ext cx="4444195" cy="3920185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B0EFDC-9379-4D74-82E3-4F37E7003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180" y="935829"/>
            <a:ext cx="4444199" cy="3909551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DD2143-CE12-487A-AAAA-E165163200A6}"/>
              </a:ext>
            </a:extLst>
          </p:cNvPr>
          <p:cNvSpPr/>
          <p:nvPr/>
        </p:nvSpPr>
        <p:spPr>
          <a:xfrm>
            <a:off x="688836" y="5190334"/>
            <a:ext cx="10326960" cy="532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সব কম্পিউটার </a:t>
            </a:r>
            <a:r>
              <a:rPr lang="bn-BD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bn-IN" sz="285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থেকে যে কোনো ধরনের তথ্য নেয় তাকে ক্লায়েন্ট বলে ।</a:t>
            </a:r>
            <a:endParaRPr lang="en-US" sz="285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4E021E-E715-4365-BD04-3990340FCDBA}"/>
              </a:ext>
            </a:extLst>
          </p:cNvPr>
          <p:cNvSpPr txBox="1"/>
          <p:nvPr/>
        </p:nvSpPr>
        <p:spPr>
          <a:xfrm>
            <a:off x="4875284" y="4359408"/>
            <a:ext cx="1746621" cy="83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2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</a:t>
            </a:r>
            <a:endParaRPr lang="en-US" sz="4824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1E55BB-F4DD-4123-8305-0552D8410446}"/>
              </a:ext>
            </a:extLst>
          </p:cNvPr>
          <p:cNvSpPr txBox="1"/>
          <p:nvPr/>
        </p:nvSpPr>
        <p:spPr>
          <a:xfrm>
            <a:off x="4155044" y="174075"/>
            <a:ext cx="3394544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4473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2F3B1-30E6-436F-ACE8-E7DA8644D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875" y="1540810"/>
            <a:ext cx="3702888" cy="2799319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1A415A-1438-4723-9B59-E54EDD085506}"/>
              </a:ext>
            </a:extLst>
          </p:cNvPr>
          <p:cNvSpPr/>
          <p:nvPr/>
        </p:nvSpPr>
        <p:spPr>
          <a:xfrm>
            <a:off x="4000875" y="4825808"/>
            <a:ext cx="3515706" cy="587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65608F-2D69-49F6-9DFA-8DF1E9D85041}"/>
              </a:ext>
            </a:extLst>
          </p:cNvPr>
          <p:cNvSpPr txBox="1"/>
          <p:nvPr/>
        </p:nvSpPr>
        <p:spPr>
          <a:xfrm>
            <a:off x="4783373" y="357889"/>
            <a:ext cx="2136303" cy="697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93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93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22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354</Words>
  <Application>Microsoft Office PowerPoint</Application>
  <PresentationFormat>Custom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29</cp:revision>
  <dcterms:created xsi:type="dcterms:W3CDTF">2020-07-16T04:15:54Z</dcterms:created>
  <dcterms:modified xsi:type="dcterms:W3CDTF">2020-07-16T05:09:00Z</dcterms:modified>
</cp:coreProperties>
</file>