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9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2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3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24" r:id="rId5"/>
    <p:sldMasterId id="2147483736" r:id="rId6"/>
    <p:sldMasterId id="2147483754" r:id="rId7"/>
    <p:sldMasterId id="2147483772" r:id="rId8"/>
    <p:sldMasterId id="2147483789" r:id="rId9"/>
    <p:sldMasterId id="2147483807" r:id="rId10"/>
    <p:sldMasterId id="2147483825" r:id="rId11"/>
    <p:sldMasterId id="2147483837" r:id="rId12"/>
    <p:sldMasterId id="2147483855" r:id="rId13"/>
    <p:sldMasterId id="2147483867" r:id="rId14"/>
    <p:sldMasterId id="2147483879" r:id="rId15"/>
  </p:sldMasterIdLst>
  <p:notesMasterIdLst>
    <p:notesMasterId r:id="rId32"/>
  </p:notesMasterIdLst>
  <p:handoutMasterIdLst>
    <p:handoutMasterId r:id="rId33"/>
  </p:handout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06BFF-937C-4974-92A7-943D89DE288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01C8B-3C8F-475F-9C89-7D0DBCCD3DFA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bvUK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18D5D86D-9D17-4A18-9655-EC273E3E4957}" type="parTrans" cxnId="{6A162048-3925-4F7B-9DE3-2460B13BF546}">
      <dgm:prSet/>
      <dgm:spPr/>
      <dgm:t>
        <a:bodyPr/>
        <a:lstStyle/>
        <a:p>
          <a:endParaRPr lang="en-US"/>
        </a:p>
      </dgm:t>
    </dgm:pt>
    <dgm:pt modelId="{88AA03C2-710C-48E1-A20E-58CB484B4A25}" type="sibTrans" cxnId="{6A162048-3925-4F7B-9DE3-2460B13BF546}">
      <dgm:prSet/>
      <dgm:spPr/>
      <dgm:t>
        <a:bodyPr/>
        <a:lstStyle/>
        <a:p>
          <a:endParaRPr lang="en-US"/>
        </a:p>
      </dgm:t>
    </dgm:pt>
    <dgm:pt modelId="{043B9A83-D449-4FB6-BB87-8A391B926C9A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2. </a:t>
          </a:r>
          <a:r>
            <a:rPr lang="en-US" dirty="0" err="1" smtClean="0">
              <a:solidFill>
                <a:srgbClr val="002060"/>
              </a:solidFill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PwiÎ</a:t>
          </a:r>
          <a:r>
            <a:rPr lang="en-US" dirty="0" smtClean="0">
              <a:solidFill>
                <a:srgbClr val="002060"/>
              </a:solidFill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dirty="0">
            <a:solidFill>
              <a:srgbClr val="002060"/>
            </a:solidFill>
          </a:endParaRPr>
        </a:p>
      </dgm:t>
    </dgm:pt>
    <dgm:pt modelId="{7FA1B81B-B27B-444D-A573-DB9A498BBDFD}" type="parTrans" cxnId="{60145371-3529-4535-B3C7-AB305BA51209}">
      <dgm:prSet/>
      <dgm:spPr/>
      <dgm:t>
        <a:bodyPr/>
        <a:lstStyle/>
        <a:p>
          <a:endParaRPr lang="en-US"/>
        </a:p>
      </dgm:t>
    </dgm:pt>
    <dgm:pt modelId="{DBE96BCD-9BA5-47CB-BFEA-ED2D3C611F88}" type="sibTrans" cxnId="{60145371-3529-4535-B3C7-AB305BA51209}">
      <dgm:prSet/>
      <dgm:spPr/>
      <dgm:t>
        <a:bodyPr/>
        <a:lstStyle/>
        <a:p>
          <a:endParaRPr lang="en-US"/>
        </a:p>
      </dgm:t>
    </dgm:pt>
    <dgm:pt modelId="{9E6B798A-F667-4CF2-8495-48A26073E0A1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4. </a:t>
          </a:r>
          <a:r>
            <a:rPr lang="en-US" dirty="0" err="1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cwi‡ek</a:t>
          </a:r>
          <a:r>
            <a:rPr lang="en-US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dirty="0"/>
        </a:p>
      </dgm:t>
    </dgm:pt>
    <dgm:pt modelId="{398B7B46-AE96-470F-A822-A93F6D2EDCA1}" type="parTrans" cxnId="{2F5A5F56-59E2-4AD1-82FF-EAD456AE4DFA}">
      <dgm:prSet/>
      <dgm:spPr/>
      <dgm:t>
        <a:bodyPr/>
        <a:lstStyle/>
        <a:p>
          <a:endParaRPr lang="en-US"/>
        </a:p>
      </dgm:t>
    </dgm:pt>
    <dgm:pt modelId="{9C893E38-BDEF-4BF4-B79D-9A83660210F1}" type="sibTrans" cxnId="{2F5A5F56-59E2-4AD1-82FF-EAD456AE4DFA}">
      <dgm:prSet/>
      <dgm:spPr/>
      <dgm:t>
        <a:bodyPr/>
        <a:lstStyle/>
        <a:p>
          <a:endParaRPr lang="en-US"/>
        </a:p>
      </dgm:t>
    </dgm:pt>
    <dgm:pt modelId="{9EC629C3-2E09-4771-B21C-44171E4FE381}">
      <dgm:prSet custT="1"/>
      <dgm:spPr/>
      <dgm:t>
        <a:bodyPr/>
        <a:lstStyle/>
        <a:p>
          <a:r>
            <a:rPr lang="en-US" sz="44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rPr>
            <a:t>1. </a:t>
          </a:r>
          <a:r>
            <a:rPr lang="en-US" sz="4400" dirty="0" err="1" smtClean="0">
              <a:solidFill>
                <a:srgbClr val="FFFF00"/>
              </a:solidFill>
              <a:latin typeface="SutonnyMJ" pitchFamily="2" charset="0"/>
              <a:cs typeface="SutonnyMJ" pitchFamily="2" charset="0"/>
            </a:rPr>
            <a:t>Kvwnwb</a:t>
          </a:r>
          <a:endParaRPr lang="en-US" sz="4400" dirty="0">
            <a:solidFill>
              <a:srgbClr val="FFFF00"/>
            </a:solidFill>
            <a:latin typeface="SutonnyMJ" pitchFamily="2" charset="0"/>
            <a:cs typeface="SutonnyMJ" pitchFamily="2" charset="0"/>
          </a:endParaRPr>
        </a:p>
      </dgm:t>
    </dgm:pt>
    <dgm:pt modelId="{1879A7CD-F2AE-4917-BA37-6E518234954C}" type="parTrans" cxnId="{35ED775A-FDD7-4A09-88B2-03E9E24C1B09}">
      <dgm:prSet/>
      <dgm:spPr/>
      <dgm:t>
        <a:bodyPr/>
        <a:lstStyle/>
        <a:p>
          <a:endParaRPr lang="en-US"/>
        </a:p>
      </dgm:t>
    </dgm:pt>
    <dgm:pt modelId="{CAA8EC55-8647-4F2D-8869-8684BB60F471}" type="sibTrans" cxnId="{35ED775A-FDD7-4A09-88B2-03E9E24C1B09}">
      <dgm:prSet/>
      <dgm:spPr/>
      <dgm:t>
        <a:bodyPr/>
        <a:lstStyle/>
        <a:p>
          <a:endParaRPr lang="en-US"/>
        </a:p>
      </dgm:t>
    </dgm:pt>
    <dgm:pt modelId="{D6A4AD58-4CE2-4AAF-9C56-913117D73060}">
      <dgm:prSet custT="1"/>
      <dgm:spPr/>
      <dgm:t>
        <a:bodyPr/>
        <a:lstStyle/>
        <a:p>
          <a:r>
            <a:rPr lang="en-US" sz="44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3. </a:t>
          </a:r>
          <a:r>
            <a:rPr lang="en-US" sz="4400" dirty="0" err="1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msjvc</a:t>
          </a:r>
          <a:r>
            <a:rPr lang="en-US" sz="44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4400" dirty="0"/>
        </a:p>
      </dgm:t>
    </dgm:pt>
    <dgm:pt modelId="{6B3BBF31-0FD0-4FAF-A8BE-01D095CA08C1}" type="parTrans" cxnId="{B55C9F4B-264B-46DF-8925-AB4B839451B8}">
      <dgm:prSet/>
      <dgm:spPr/>
      <dgm:t>
        <a:bodyPr/>
        <a:lstStyle/>
        <a:p>
          <a:endParaRPr lang="en-US"/>
        </a:p>
      </dgm:t>
    </dgm:pt>
    <dgm:pt modelId="{577F7C01-8FB6-4D64-8BD1-F1530BFF2B09}" type="sibTrans" cxnId="{B55C9F4B-264B-46DF-8925-AB4B839451B8}">
      <dgm:prSet/>
      <dgm:spPr/>
      <dgm:t>
        <a:bodyPr/>
        <a:lstStyle/>
        <a:p>
          <a:endParaRPr lang="en-US"/>
        </a:p>
      </dgm:t>
    </dgm:pt>
    <dgm:pt modelId="{3A5E69CC-B069-4CBC-B3C3-E05F4219B091}" type="pres">
      <dgm:prSet presAssocID="{98906BFF-937C-4974-92A7-943D89DE28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CCBBA-145C-4E4E-A24C-89C19BCD7EED}" type="pres">
      <dgm:prSet presAssocID="{98906BFF-937C-4974-92A7-943D89DE288D}" presName="radial" presStyleCnt="0">
        <dgm:presLayoutVars>
          <dgm:animLvl val="ctr"/>
        </dgm:presLayoutVars>
      </dgm:prSet>
      <dgm:spPr/>
    </dgm:pt>
    <dgm:pt modelId="{9865384B-FAB5-46E7-8024-A2403895E1B7}" type="pres">
      <dgm:prSet presAssocID="{4CB01C8B-3C8F-475F-9C89-7D0DBCCD3DFA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23603A54-B933-426B-8F1A-9E704363FC76}" type="pres">
      <dgm:prSet presAssocID="{043B9A83-D449-4FB6-BB87-8A391B926C9A}" presName="node" presStyleLbl="vennNode1" presStyleIdx="1" presStyleCnt="5" custScaleX="237872" custRadScaleRad="149697" custRadScaleInc="73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24A4C-E1A3-43CF-8FA6-07E10D8BDFBC}" type="pres">
      <dgm:prSet presAssocID="{9EC629C3-2E09-4771-B21C-44171E4FE381}" presName="node" presStyleLbl="vennNode1" presStyleIdx="2" presStyleCnt="5" custScaleX="231712" custRadScaleRad="147720" custRadScaleInc="-172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56CBD-69B2-4F51-8669-2C1B1FBA7455}" type="pres">
      <dgm:prSet presAssocID="{9E6B798A-F667-4CF2-8495-48A26073E0A1}" presName="node" presStyleLbl="vennNode1" presStyleIdx="3" presStyleCnt="5" custScaleX="228702" custRadScaleRad="160065" custRadScaleInc="-86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E80F9-E90C-4B41-963A-F445484403EB}" type="pres">
      <dgm:prSet presAssocID="{D6A4AD58-4CE2-4AAF-9C56-913117D73060}" presName="node" presStyleLbl="vennNode1" presStyleIdx="4" presStyleCnt="5" custScaleX="239957" custRadScaleRad="156484" custRadScaleInc="-13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A5F56-59E2-4AD1-82FF-EAD456AE4DFA}" srcId="{4CB01C8B-3C8F-475F-9C89-7D0DBCCD3DFA}" destId="{9E6B798A-F667-4CF2-8495-48A26073E0A1}" srcOrd="2" destOrd="0" parTransId="{398B7B46-AE96-470F-A822-A93F6D2EDCA1}" sibTransId="{9C893E38-BDEF-4BF4-B79D-9A83660210F1}"/>
    <dgm:cxn modelId="{B55C9F4B-264B-46DF-8925-AB4B839451B8}" srcId="{4CB01C8B-3C8F-475F-9C89-7D0DBCCD3DFA}" destId="{D6A4AD58-4CE2-4AAF-9C56-913117D73060}" srcOrd="3" destOrd="0" parTransId="{6B3BBF31-0FD0-4FAF-A8BE-01D095CA08C1}" sibTransId="{577F7C01-8FB6-4D64-8BD1-F1530BFF2B09}"/>
    <dgm:cxn modelId="{D1A9D40C-EBFF-466A-B2C1-9C1AAD44952C}" type="presOf" srcId="{D6A4AD58-4CE2-4AAF-9C56-913117D73060}" destId="{B0DE80F9-E90C-4B41-963A-F445484403EB}" srcOrd="0" destOrd="0" presId="urn:microsoft.com/office/officeart/2005/8/layout/radial3"/>
    <dgm:cxn modelId="{3C42FCB0-D389-4902-8089-68ABADC0416B}" type="presOf" srcId="{9E6B798A-F667-4CF2-8495-48A26073E0A1}" destId="{29456CBD-69B2-4F51-8669-2C1B1FBA7455}" srcOrd="0" destOrd="0" presId="urn:microsoft.com/office/officeart/2005/8/layout/radial3"/>
    <dgm:cxn modelId="{6A162048-3925-4F7B-9DE3-2460B13BF546}" srcId="{98906BFF-937C-4974-92A7-943D89DE288D}" destId="{4CB01C8B-3C8F-475F-9C89-7D0DBCCD3DFA}" srcOrd="0" destOrd="0" parTransId="{18D5D86D-9D17-4A18-9655-EC273E3E4957}" sibTransId="{88AA03C2-710C-48E1-A20E-58CB484B4A25}"/>
    <dgm:cxn modelId="{B5F6BB02-0B63-41FB-8D37-A3DF65E0ACE6}" type="presOf" srcId="{4CB01C8B-3C8F-475F-9C89-7D0DBCCD3DFA}" destId="{9865384B-FAB5-46E7-8024-A2403895E1B7}" srcOrd="0" destOrd="0" presId="urn:microsoft.com/office/officeart/2005/8/layout/radial3"/>
    <dgm:cxn modelId="{1865FEEB-3008-45B8-86DA-E9DDCCD09358}" type="presOf" srcId="{98906BFF-937C-4974-92A7-943D89DE288D}" destId="{3A5E69CC-B069-4CBC-B3C3-E05F4219B091}" srcOrd="0" destOrd="0" presId="urn:microsoft.com/office/officeart/2005/8/layout/radial3"/>
    <dgm:cxn modelId="{1A8242BE-84AB-4C4E-A60F-89DC66E37F8C}" type="presOf" srcId="{043B9A83-D449-4FB6-BB87-8A391B926C9A}" destId="{23603A54-B933-426B-8F1A-9E704363FC76}" srcOrd="0" destOrd="0" presId="urn:microsoft.com/office/officeart/2005/8/layout/radial3"/>
    <dgm:cxn modelId="{35ED775A-FDD7-4A09-88B2-03E9E24C1B09}" srcId="{4CB01C8B-3C8F-475F-9C89-7D0DBCCD3DFA}" destId="{9EC629C3-2E09-4771-B21C-44171E4FE381}" srcOrd="1" destOrd="0" parTransId="{1879A7CD-F2AE-4917-BA37-6E518234954C}" sibTransId="{CAA8EC55-8647-4F2D-8869-8684BB60F471}"/>
    <dgm:cxn modelId="{60145371-3529-4535-B3C7-AB305BA51209}" srcId="{4CB01C8B-3C8F-475F-9C89-7D0DBCCD3DFA}" destId="{043B9A83-D449-4FB6-BB87-8A391B926C9A}" srcOrd="0" destOrd="0" parTransId="{7FA1B81B-B27B-444D-A573-DB9A498BBDFD}" sibTransId="{DBE96BCD-9BA5-47CB-BFEA-ED2D3C611F88}"/>
    <dgm:cxn modelId="{0398BF0A-B267-4A5E-A823-0452815EF6BF}" type="presOf" srcId="{9EC629C3-2E09-4771-B21C-44171E4FE381}" destId="{80C24A4C-E1A3-43CF-8FA6-07E10D8BDFBC}" srcOrd="0" destOrd="0" presId="urn:microsoft.com/office/officeart/2005/8/layout/radial3"/>
    <dgm:cxn modelId="{DF4067F0-B489-4E7B-8726-7DE3830324C6}" type="presParOf" srcId="{3A5E69CC-B069-4CBC-B3C3-E05F4219B091}" destId="{660CCBBA-145C-4E4E-A24C-89C19BCD7EED}" srcOrd="0" destOrd="0" presId="urn:microsoft.com/office/officeart/2005/8/layout/radial3"/>
    <dgm:cxn modelId="{FFE6A58C-58D6-46D1-B9DB-E398C8A42652}" type="presParOf" srcId="{660CCBBA-145C-4E4E-A24C-89C19BCD7EED}" destId="{9865384B-FAB5-46E7-8024-A2403895E1B7}" srcOrd="0" destOrd="0" presId="urn:microsoft.com/office/officeart/2005/8/layout/radial3"/>
    <dgm:cxn modelId="{893ADD68-2D14-4CC8-8B55-EB6FA4BA4EA8}" type="presParOf" srcId="{660CCBBA-145C-4E4E-A24C-89C19BCD7EED}" destId="{23603A54-B933-426B-8F1A-9E704363FC76}" srcOrd="1" destOrd="0" presId="urn:microsoft.com/office/officeart/2005/8/layout/radial3"/>
    <dgm:cxn modelId="{94D7F5E2-35E6-4F72-B667-0AE559D51C2E}" type="presParOf" srcId="{660CCBBA-145C-4E4E-A24C-89C19BCD7EED}" destId="{80C24A4C-E1A3-43CF-8FA6-07E10D8BDFBC}" srcOrd="2" destOrd="0" presId="urn:microsoft.com/office/officeart/2005/8/layout/radial3"/>
    <dgm:cxn modelId="{777F1500-3BF0-4E4F-9527-39D0C92A16A0}" type="presParOf" srcId="{660CCBBA-145C-4E4E-A24C-89C19BCD7EED}" destId="{29456CBD-69B2-4F51-8669-2C1B1FBA7455}" srcOrd="3" destOrd="0" presId="urn:microsoft.com/office/officeart/2005/8/layout/radial3"/>
    <dgm:cxn modelId="{A45EFDA0-1E8A-4F83-9789-B86E0E18DF5E}" type="presParOf" srcId="{660CCBBA-145C-4E4E-A24C-89C19BCD7EED}" destId="{B0DE80F9-E90C-4B41-963A-F445484403E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5384B-FAB5-46E7-8024-A2403895E1B7}">
      <dsp:nvSpPr>
        <dsp:cNvPr id="0" name=""/>
        <dsp:cNvSpPr/>
      </dsp:nvSpPr>
      <dsp:spPr>
        <a:xfrm>
          <a:off x="3408820" y="875162"/>
          <a:ext cx="2180229" cy="2180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SutonnyMJ" pitchFamily="2" charset="0"/>
              <a:cs typeface="SutonnyMJ" pitchFamily="2" charset="0"/>
            </a:rPr>
            <a:t>bvUK</a:t>
          </a:r>
          <a:endParaRPr lang="en-US" sz="6500" kern="1200" dirty="0">
            <a:latin typeface="SutonnyMJ" pitchFamily="2" charset="0"/>
            <a:cs typeface="SutonnyMJ" pitchFamily="2" charset="0"/>
          </a:endParaRPr>
        </a:p>
      </dsp:txBody>
      <dsp:txXfrm>
        <a:off x="3728107" y="1194449"/>
        <a:ext cx="1541655" cy="1541655"/>
      </dsp:txXfrm>
    </dsp:sp>
    <dsp:sp modelId="{23603A54-B933-426B-8F1A-9E704363FC76}">
      <dsp:nvSpPr>
        <dsp:cNvPr id="0" name=""/>
        <dsp:cNvSpPr/>
      </dsp:nvSpPr>
      <dsp:spPr>
        <a:xfrm>
          <a:off x="5139684" y="545903"/>
          <a:ext cx="2593078" cy="1090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002060"/>
              </a:solidFill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2. </a:t>
          </a:r>
          <a:r>
            <a:rPr lang="en-US" sz="3800" kern="1200" dirty="0" err="1" smtClean="0">
              <a:solidFill>
                <a:srgbClr val="002060"/>
              </a:solidFill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PwiÎ</a:t>
          </a:r>
          <a:r>
            <a:rPr lang="en-US" sz="3800" kern="1200" dirty="0" smtClean="0">
              <a:solidFill>
                <a:srgbClr val="002060"/>
              </a:solidFill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3800" kern="1200" dirty="0">
            <a:solidFill>
              <a:srgbClr val="002060"/>
            </a:solidFill>
          </a:endParaRPr>
        </a:p>
      </dsp:txBody>
      <dsp:txXfrm>
        <a:off x="5519431" y="705546"/>
        <a:ext cx="1833584" cy="770828"/>
      </dsp:txXfrm>
    </dsp:sp>
    <dsp:sp modelId="{80C24A4C-E1A3-43CF-8FA6-07E10D8BDFBC}">
      <dsp:nvSpPr>
        <dsp:cNvPr id="0" name=""/>
        <dsp:cNvSpPr/>
      </dsp:nvSpPr>
      <dsp:spPr>
        <a:xfrm>
          <a:off x="1329521" y="545905"/>
          <a:ext cx="2525926" cy="1090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rPr>
            <a:t>1. </a:t>
          </a:r>
          <a:r>
            <a:rPr lang="en-US" sz="4400" kern="1200" dirty="0" err="1" smtClean="0">
              <a:solidFill>
                <a:srgbClr val="FFFF00"/>
              </a:solidFill>
              <a:latin typeface="SutonnyMJ" pitchFamily="2" charset="0"/>
              <a:cs typeface="SutonnyMJ" pitchFamily="2" charset="0"/>
            </a:rPr>
            <a:t>Kvwnwb</a:t>
          </a:r>
          <a:endParaRPr lang="en-US" sz="4400" kern="1200" dirty="0">
            <a:solidFill>
              <a:srgbClr val="FFFF00"/>
            </a:solidFill>
            <a:latin typeface="SutonnyMJ" pitchFamily="2" charset="0"/>
            <a:cs typeface="SutonnyMJ" pitchFamily="2" charset="0"/>
          </a:endParaRPr>
        </a:p>
      </dsp:txBody>
      <dsp:txXfrm>
        <a:off x="1699434" y="705548"/>
        <a:ext cx="1786100" cy="770828"/>
      </dsp:txXfrm>
    </dsp:sp>
    <dsp:sp modelId="{29456CBD-69B2-4F51-8669-2C1B1FBA7455}">
      <dsp:nvSpPr>
        <dsp:cNvPr id="0" name=""/>
        <dsp:cNvSpPr/>
      </dsp:nvSpPr>
      <dsp:spPr>
        <a:xfrm>
          <a:off x="5477179" y="1884125"/>
          <a:ext cx="2493114" cy="1090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4. </a:t>
          </a:r>
          <a:r>
            <a:rPr lang="en-US" sz="3800" kern="1200" dirty="0" err="1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cwi‡ek</a:t>
          </a:r>
          <a:r>
            <a:rPr lang="en-US" sz="3800" kern="12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3800" kern="1200" dirty="0"/>
        </a:p>
      </dsp:txBody>
      <dsp:txXfrm>
        <a:off x="5842287" y="2043768"/>
        <a:ext cx="1762898" cy="770828"/>
      </dsp:txXfrm>
    </dsp:sp>
    <dsp:sp modelId="{B0DE80F9-E90C-4B41-963A-F445484403EB}">
      <dsp:nvSpPr>
        <dsp:cNvPr id="0" name=""/>
        <dsp:cNvSpPr/>
      </dsp:nvSpPr>
      <dsp:spPr>
        <a:xfrm>
          <a:off x="1021325" y="1898555"/>
          <a:ext cx="2615806" cy="1090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3. </a:t>
          </a:r>
          <a:r>
            <a:rPr lang="en-US" sz="4400" kern="1200" dirty="0" err="1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msjvc</a:t>
          </a:r>
          <a:r>
            <a:rPr lang="en-US" sz="4400" kern="12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4400" kern="1200" dirty="0"/>
        </a:p>
      </dsp:txBody>
      <dsp:txXfrm>
        <a:off x="1404401" y="2058198"/>
        <a:ext cx="1849654" cy="770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87C09-54F4-44C9-99FE-CE0D69E42247}" type="datetime1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2FA-4F5D-49F8-AD76-D948E78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9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DE82D-C374-4F31-96FE-0EF1B7171AD6}" type="datetime1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4FAB8-ED31-479C-A946-2EA3CDDA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87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20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180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243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54487"/>
      </p:ext>
    </p:extLst>
  </p:cSld>
  <p:clrMapOvr>
    <a:masterClrMapping/>
  </p:clrMapOvr>
  <p:hf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56632"/>
      </p:ext>
    </p:extLst>
  </p:cSld>
  <p:clrMapOvr>
    <a:masterClrMapping/>
  </p:clrMapOvr>
  <p:hf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2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60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051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50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146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0992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49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06537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57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6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90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4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4636"/>
      </p:ext>
    </p:extLst>
  </p:cSld>
  <p:clrMapOvr>
    <a:masterClrMapping/>
  </p:clrMapOvr>
  <p:hf hdr="0" ft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156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034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0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33463"/>
      </p:ext>
    </p:extLst>
  </p:cSld>
  <p:clrMapOvr>
    <a:masterClrMapping/>
  </p:clrMapOvr>
  <p:hf hdr="0" ft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83171"/>
      </p:ext>
    </p:extLst>
  </p:cSld>
  <p:clrMapOvr>
    <a:masterClrMapping/>
  </p:clrMapOvr>
  <p:hf hdr="0" ft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4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8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8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26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166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207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485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682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8407"/>
      </p:ext>
    </p:extLst>
  </p:cSld>
  <p:clrMapOvr>
    <a:masterClrMapping/>
  </p:clrMapOvr>
  <p:hf hdr="0" ft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5800"/>
      </p:ext>
    </p:extLst>
  </p:cSld>
  <p:clrMapOvr>
    <a:masterClrMapping/>
  </p:clrMapOvr>
  <p:hf hdr="0" ft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02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4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4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453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743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576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9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6319"/>
      </p:ext>
    </p:extLst>
  </p:cSld>
  <p:clrMapOvr>
    <a:masterClrMapping/>
  </p:clrMapOvr>
  <p:hf hdr="0" ftr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80931"/>
      </p:ext>
    </p:extLst>
  </p:cSld>
  <p:clrMapOvr>
    <a:masterClrMapping/>
  </p:clrMapOvr>
  <p:hf hdr="0" ftr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8041917"/>
      </p:ext>
    </p:extLst>
  </p:cSld>
  <p:clrMapOvr>
    <a:masterClrMapping/>
  </p:clrMapOvr>
  <p:hf hdr="0" ftr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27032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391127"/>
      </p:ext>
    </p:extLst>
  </p:cSld>
  <p:clrMapOvr>
    <a:masterClrMapping/>
  </p:clrMapOvr>
  <p:hf hdr="0" ftr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23406"/>
      </p:ext>
    </p:extLst>
  </p:cSld>
  <p:clrMapOvr>
    <a:masterClrMapping/>
  </p:clrMapOvr>
  <p:hf hdr="0" ftr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1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1226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11899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43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62987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6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7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795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1159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165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66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6722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00441"/>
      </p:ext>
    </p:extLst>
  </p:cSld>
  <p:clrMapOvr>
    <a:masterClrMapping/>
  </p:clrMapOvr>
  <p:hf hdr="0" ftr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932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8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88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96793"/>
      </p:ext>
    </p:extLst>
  </p:cSld>
  <p:clrMapOvr>
    <a:masterClrMapping/>
  </p:clrMapOvr>
  <p:hf hdr="0" ftr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38861"/>
      </p:ext>
    </p:extLst>
  </p:cSld>
  <p:clrMapOvr>
    <a:masterClrMapping/>
  </p:clrMapOvr>
  <p:hf hdr="0" ftr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025578"/>
      </p:ext>
    </p:extLst>
  </p:cSld>
  <p:clrMapOvr>
    <a:masterClrMapping/>
  </p:clrMapOvr>
  <p:hf hdr="0" ftr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47058"/>
      </p:ext>
    </p:extLst>
  </p:cSld>
  <p:clrMapOvr>
    <a:masterClrMapping/>
  </p:clrMapOvr>
  <p:hf hdr="0" ftr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45498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396809"/>
      </p:ext>
    </p:extLst>
  </p:cSld>
  <p:clrMapOvr>
    <a:masterClrMapping/>
  </p:clrMapOvr>
  <p:hf hdr="0" ftr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6131"/>
      </p:ext>
    </p:extLst>
  </p:cSld>
  <p:clrMapOvr>
    <a:masterClrMapping/>
  </p:clrMapOvr>
  <p:hf hdr="0" ftr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4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17560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96299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17750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6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62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1129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91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0086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487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3929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02358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0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923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48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0037"/>
      </p:ext>
    </p:extLst>
  </p:cSld>
  <p:clrMapOvr>
    <a:masterClrMapping/>
  </p:clrMapOvr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50662"/>
      </p:ext>
    </p:extLst>
  </p:cSld>
  <p:clrMapOvr>
    <a:masterClrMapping/>
  </p:clrMapOvr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7901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03892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09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6303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9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5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2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9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2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51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21603"/>
      </p:ext>
    </p:extLst>
  </p:cSld>
  <p:clrMapOvr>
    <a:masterClrMapping/>
  </p:clrMapOvr>
  <p:hf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80299"/>
      </p:ext>
    </p:extLst>
  </p:cSld>
  <p:clrMapOvr>
    <a:masterClrMapping/>
  </p:clrMapOvr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009372"/>
      </p:ext>
    </p:extLst>
  </p:cSld>
  <p:clrMapOvr>
    <a:masterClrMapping/>
  </p:clrMapOvr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41895"/>
      </p:ext>
    </p:extLst>
  </p:cSld>
  <p:clrMapOvr>
    <a:masterClrMapping/>
  </p:clrMapOvr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63850"/>
      </p:ext>
    </p:extLst>
  </p:cSld>
  <p:clrMapOvr>
    <a:masterClrMapping/>
  </p:clrMapOvr>
  <p:hf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32720"/>
      </p:ext>
    </p:extLst>
  </p:cSld>
  <p:clrMapOvr>
    <a:masterClrMapping/>
  </p:clrMapOvr>
  <p:hf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1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8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43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702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13D22C-6F29-42E7-998F-024114874D1A}" type="datetime3">
              <a:rPr lang="en-US" smtClean="0"/>
              <a:t>15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2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534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001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900" y="6172200"/>
            <a:ext cx="2628900" cy="5492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2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39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Oval 8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363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Oval 15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431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Oval 8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14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5" name="Oval 14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1319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Oval 12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540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Oval 11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600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Oval 8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46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" name="Oval 29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795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" name="Oval 29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478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Oval 15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82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Oval 12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409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0" name="Oval 49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8039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Oval 8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6634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8" name="Oval 37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13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15 July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Oval 9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93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" y="218364"/>
            <a:ext cx="11709780" cy="5813946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3767" y="1485349"/>
            <a:ext cx="8106771" cy="47089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vMZ</a:t>
            </a:r>
            <a:endParaRPr lang="en-US" sz="30000" dirty="0">
              <a:solidFill>
                <a:srgbClr val="92D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4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355" y="6331376"/>
            <a:ext cx="2743200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0000"/>
                </a:solidFill>
              </a:rPr>
              <a:t>15 July 2020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82751" y="6492875"/>
            <a:ext cx="764215" cy="365125"/>
          </a:xfrm>
        </p:spPr>
        <p:txBody>
          <a:bodyPr/>
          <a:lstStyle/>
          <a:p>
            <a:fld id="{0F3572A0-0395-4904-AB87-F06AE6BFB71C}" type="slidenum">
              <a:rPr lang="en-US" sz="2000" smtClean="0">
                <a:solidFill>
                  <a:srgbClr val="FF0000"/>
                </a:solidFill>
              </a:rPr>
              <a:t>10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91869" y="245658"/>
            <a:ext cx="4590882" cy="393055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Gevi GK gywi` Zvi gvZ„nviv Kb¨v Zv‡niv‡K G e„× cx‡ii mv‡_ †Rvi K‡i we‡q †`b| Zv‡niv Zv †g‡b †bq wb| †m cvjvq|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40" y="0"/>
            <a:ext cx="5580936" cy="3179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39" y="2729552"/>
            <a:ext cx="4351788" cy="3152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Alternate Process 6"/>
          <p:cNvSpPr/>
          <p:nvPr/>
        </p:nvSpPr>
        <p:spPr>
          <a:xfrm>
            <a:off x="4517409" y="4305866"/>
            <a:ext cx="6665342" cy="1576317"/>
          </a:xfrm>
          <a:prstGeom prst="flowChartAlternateProcess">
            <a:avLst/>
          </a:prstGeom>
          <a:effectLst>
            <a:softEdge rad="127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†m cvwj‡q nv‡Zg Avwj Rwg`v‡ii kniMvgx eRivq AvkÖq MÖnY K‡i| </a:t>
            </a:r>
            <a:endParaRPr 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8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196" y="6398431"/>
            <a:ext cx="2743200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FF00"/>
                </a:solidFill>
              </a:rPr>
              <a:t>15 July 2020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29528" y="6398431"/>
            <a:ext cx="551167" cy="365125"/>
          </a:xfrm>
        </p:spPr>
        <p:txBody>
          <a:bodyPr/>
          <a:lstStyle/>
          <a:p>
            <a:fld id="{0F3572A0-0395-4904-AB87-F06AE6BFB71C}" type="slidenum">
              <a:rPr lang="en-US" sz="2000" smtClean="0">
                <a:solidFill>
                  <a:srgbClr val="FFFF00"/>
                </a:solidFill>
              </a:rPr>
              <a:t>11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132764" y="1596788"/>
            <a:ext cx="10847931" cy="4558353"/>
          </a:xfrm>
          <a:prstGeom prst="flowChartAlternateProcess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ewncxiI Zvi mw½ nwKKzjøvn‡K m‡½ wb‡q Zvi mÜv‡b †ei nb| cw_g‡a¨ ewncx‡ii †bŠKv `yN©Ubvq cwZZ nq Ges wZwb NUbvP‡µ nv‡Zg Avwji eRiv‡ZB AvkÖq MÖnY K‡ib| GK mgq wZwb Rvb‡Z cv‡ib G eRiv‡ZB Zvi beweevwnZ ¯¿x Av‡Q| ZLb wZwb Zv‡K cvIqvi Rb¨ K~U‡KŠk‡ji AvkÖq MÖnY Ki‡Z _v‡Kb|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77" y="0"/>
            <a:ext cx="7101242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56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12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037230" y="-1"/>
            <a:ext cx="9935570" cy="6223379"/>
          </a:xfrm>
          <a:prstGeom prst="roundRect">
            <a:avLst/>
          </a:prstGeom>
          <a:effectLst>
            <a:softEdge rad="317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Aciw`wK , eRivq Rwg`vicyÎ nv‡kg Avwj Zv‡nivi Kiƒb Kvwnwb †R‡b †m Zvi cÿ †bq| G‡Z eRivq Ø›Ø Pi‡g D‡V | ewncxi RNb¨ K~U‡KŠk‡ji AvkÖq MÖnY Ki‡Z _v‡Kb, GgbwK Rwg`v‡ii Amnvq‡Z¡i my‡hvMI MÖnY K‡ib| wKšÍy †kl ch©šÍ wZwb Rqx n‡Z cv‡ib bv| Zv‡niv I nv‡kg Avwj mKj evavi Rvj wQbœ K‡i cvwj‡q hvq| ev¯Íe cwiw¯’wZ ewncxiI †g‡b †bb|</a:t>
            </a:r>
            <a:endParaRPr lang="en-US" sz="4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64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0161" y="6248400"/>
            <a:ext cx="2364926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C000"/>
                </a:solidFill>
              </a:rPr>
              <a:t>15 July 2020</a:t>
            </a:fld>
            <a:endParaRPr lang="en-US" sz="200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54519" y="6095999"/>
            <a:ext cx="1142245" cy="669925"/>
          </a:xfrm>
        </p:spPr>
        <p:txBody>
          <a:bodyPr/>
          <a:lstStyle/>
          <a:p>
            <a:fld id="{0F3572A0-0395-4904-AB87-F06AE6BFB71C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02257" y="0"/>
            <a:ext cx="5254388" cy="873457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bvU‡Ki PwiÎ</a:t>
            </a:r>
            <a:endParaRPr 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7607" y="873457"/>
            <a:ext cx="9239533" cy="2825087"/>
          </a:xfrm>
          <a:prstGeom prst="round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ewncxi: bvU‡Ki †K›`ªxq PwiÎ I bvg PwiÎ| wZwb AZ¨šÍ a~Z© I ev¯ÍeÁvbm¤úbœ gvbyl| wZwb AwkwÿZ mvaviY gvby‡li Kzms¯‹vi I ag©wek¦vm‡K cuywR K‡i Zvi ag©e¨emv cwiPvjbv K‡ib|</a:t>
            </a:r>
            <a:endParaRPr lang="en-US" sz="44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698544"/>
            <a:ext cx="12192000" cy="2397455"/>
          </a:xfrm>
          <a:prstGeom prst="round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Zv‡niv: Zv‡niv G bvU‡Ki Ab¨Zg ¸iƒZ¡c~Y© PwiÎ| †Kbbv, Zv‡K †K›`ª K‡iB bvUKwUi NUbvcÖevn AvewZ©Z n‡q‡Q| †m gvZ…nviv, †m we‡`ªvnx g‡bi gvbyl| †m Kzms¯‹vi we‡ivax| †m Abgbxq I gvbweK PwiÎ| †m GKRb ey×gZx bvix| Zv‡K wek kZ‡Ki cÖvi‡¤¢ bvix AwaKvi I RvMi‡Yi cÖZxK PwiÎ ejv hvq|</a:t>
            </a:r>
          </a:p>
        </p:txBody>
      </p:sp>
    </p:spTree>
    <p:extLst>
      <p:ext uri="{BB962C8B-B14F-4D97-AF65-F5344CB8AC3E}">
        <p14:creationId xmlns:p14="http://schemas.microsoft.com/office/powerpoint/2010/main" val="148504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z="2000" smtClean="0">
                <a:solidFill>
                  <a:schemeClr val="tx1"/>
                </a:solidFill>
              </a:rPr>
              <a:t>15 July 2020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z="2000" smtClean="0">
                <a:solidFill>
                  <a:schemeClr val="tx1"/>
                </a:solidFill>
              </a:rPr>
              <a:t>14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1446663" y="0"/>
            <a:ext cx="9266830" cy="3944203"/>
          </a:xfrm>
          <a:prstGeom prst="doubleWav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nv‡kg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Avwj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nv‡kg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Avwj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Rwg`vicyÎ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| †m †K›`ª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xq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PwiÎ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ewncx‡ii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PwiÎ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kvšÍ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wkó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|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Pwi‡Î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b¨vq‡ev‡ai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iƒZ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me©vwaK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wkwÿZ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hyw³ev`x,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Abyf~wZm¤úbœ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nv‡kg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Avwj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Kzms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¯‹vi I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AwePv‡ii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weiƒ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cÖwZev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PwiÎ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55094" y="3712192"/>
            <a:ext cx="11245754" cy="1733266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nv‡Zg Avwj : nv‡Zg Avwj GKRb ÿwqòz Rwg`vi| nv‡Zg Avwj w¯’Zax, AvZ¥wbgMœ D”P gvbweK †PZbvm¤úbœ GKwU D¾¡j PwiÎ| wZwb cÖRvevÜe Rwg`vi | wZwb GKRb mr Ges mvnwm gvbyl wQ‡jb|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094" y="5629702"/>
            <a:ext cx="11245754" cy="5617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AcÖavb PwiÎmg~n: Rwg`v‡ii wMwbœ I nwKKzjøvn G bvU‡Ki `ywU AcÖavb PwiÎ|</a:t>
            </a:r>
          </a:p>
        </p:txBody>
      </p:sp>
    </p:spTree>
    <p:extLst>
      <p:ext uri="{BB962C8B-B14F-4D97-AF65-F5344CB8AC3E}">
        <p14:creationId xmlns:p14="http://schemas.microsoft.com/office/powerpoint/2010/main" val="85544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4716" y="6368273"/>
            <a:ext cx="2257750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0000"/>
                </a:solidFill>
              </a:rPr>
              <a:t>15 July 2020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15</a:t>
            </a:fld>
            <a:endParaRPr lang="en-US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2462466" y="0"/>
            <a:ext cx="4579779" cy="1774209"/>
          </a:xfrm>
          <a:prstGeom prst="actionButtonHom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evwoi KvR: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215499" y="1446663"/>
            <a:ext cx="11466986" cy="5104172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1.Rwg`vi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nv‡Zg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Avwj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Amy‡Li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fvb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K‡iwQ‡jb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†Kb? </a:t>
            </a:r>
          </a:p>
          <a:p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2.ÔAvwg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euvPv‡evB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we‡q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euvPv‡ev|Õ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-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nv‡kg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G Dw³wU †Kb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K‡iwQ‡jb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? </a:t>
            </a:r>
          </a:p>
          <a:p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ewncxi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†Kb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fvlvq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?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52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6" y="6358672"/>
            <a:ext cx="2083154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C000"/>
                </a:solidFill>
              </a:rPr>
              <a:t>15 July 2020</a:t>
            </a:fld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69103" y="6358672"/>
            <a:ext cx="753545" cy="365125"/>
          </a:xfrm>
        </p:spPr>
        <p:txBody>
          <a:bodyPr/>
          <a:lstStyle/>
          <a:p>
            <a:fld id="{0F3572A0-0395-4904-AB87-F06AE6BFB71C}" type="slidenum">
              <a:rPr lang="en-US" sz="2000" smtClean="0">
                <a:solidFill>
                  <a:srgbClr val="FFC000"/>
                </a:solidFill>
              </a:rPr>
              <a:t>16</a:t>
            </a:fld>
            <a:endParaRPr lang="en-US" sz="200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" y="-95534"/>
            <a:ext cx="11873552" cy="6182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569493" y="1787858"/>
            <a:ext cx="9021169" cy="4053384"/>
          </a:xfrm>
          <a:prstGeom prst="ellipse">
            <a:avLst/>
          </a:prstGeom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0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200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2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15 July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0114" y="0"/>
            <a:ext cx="3725839" cy="1785104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11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110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382137"/>
            <a:ext cx="4203510" cy="3780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0" y="4162568"/>
            <a:ext cx="5909480" cy="200622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mvweDj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3600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60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36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nvB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6564573" y="1460309"/>
            <a:ext cx="5377218" cy="4544705"/>
          </a:xfrm>
          <a:prstGeom prst="verticalScroll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`kg (‡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fv‡Kkbvj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– 2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ewncxi</a:t>
            </a:r>
            <a:endParaRPr lang="en-US" sz="40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gvU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_©x : 105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00/07/2020</a:t>
            </a:r>
            <a:endParaRPr lang="en-US" sz="4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53033" y="1583140"/>
            <a:ext cx="0" cy="3111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64573" y="2074460"/>
            <a:ext cx="0" cy="2088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21019" y="2074460"/>
            <a:ext cx="20476" cy="2088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2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6487"/>
            <a:ext cx="2060812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0000"/>
                </a:solidFill>
              </a:rPr>
              <a:t>15 July 2020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61158" y="6406486"/>
            <a:ext cx="683339" cy="365125"/>
          </a:xfrm>
        </p:spPr>
        <p:txBody>
          <a:bodyPr/>
          <a:lstStyle/>
          <a:p>
            <a:fld id="{0F3572A0-0395-4904-AB87-F06AE6BFB71C}" type="slidenum">
              <a:rPr lang="en-US" sz="2000" smtClean="0">
                <a:solidFill>
                  <a:srgbClr val="002060"/>
                </a:solidFill>
              </a:rPr>
              <a:t>3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60812" y="136476"/>
            <a:ext cx="5895833" cy="18015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err="1">
                <a:ln w="12700">
                  <a:solidFill>
                    <a:schemeClr val="accent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800" b="1" dirty="0">
                <a:ln w="12700">
                  <a:solidFill>
                    <a:schemeClr val="accent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accent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r>
              <a:rPr lang="en-US" sz="8800" b="1" dirty="0">
                <a:ln w="12700">
                  <a:solidFill>
                    <a:schemeClr val="accent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7105" y="1951626"/>
            <a:ext cx="7670042" cy="91155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bvU‡Ki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87106" y="2961563"/>
            <a:ext cx="8652680" cy="11270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ÔewncxiÕ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bvU‡Ki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g~jfve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7105" y="4187019"/>
            <a:ext cx="8652681" cy="764275"/>
          </a:xfrm>
          <a:prstGeom prst="round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3.bvU‡Ki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PwiÎ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9433" y="5052515"/>
            <a:ext cx="10181230" cy="982638"/>
          </a:xfrm>
          <a:prstGeom prst="roundRect">
            <a:avLst/>
          </a:prstGeom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4.bvU‡Ki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bvqK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LjbvqK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330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6536" y="6406487"/>
            <a:ext cx="2075345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chemeClr val="accent1"/>
                </a:solidFill>
              </a:rPr>
              <a:t>15 July 2020</a:t>
            </a:fld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20215" y="6406487"/>
            <a:ext cx="683339" cy="365125"/>
          </a:xfrm>
        </p:spPr>
        <p:txBody>
          <a:bodyPr/>
          <a:lstStyle/>
          <a:p>
            <a:fld id="{0F3572A0-0395-4904-AB87-F06AE6BFB71C}" type="slidenum">
              <a:rPr lang="en-US" sz="2000" smtClean="0">
                <a:solidFill>
                  <a:schemeClr val="tx1"/>
                </a:solidFill>
              </a:rPr>
              <a:t>4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78925" y="0"/>
            <a:ext cx="6264323" cy="167867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424"/>
            <a:ext cx="4244453" cy="4094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Vertical Scroll 5"/>
          <p:cNvSpPr/>
          <p:nvPr/>
        </p:nvSpPr>
        <p:spPr>
          <a:xfrm>
            <a:off x="3684895" y="1678675"/>
            <a:ext cx="6537277" cy="4394579"/>
          </a:xfrm>
          <a:prstGeom prst="verticalScroll">
            <a:avLst/>
          </a:prstGeom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mq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IqvwjDjøvn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mq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IqvwjDjøvn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1952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15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AvM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1971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g„Zy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eiY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496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5757334"/>
            <a:ext cx="3098743" cy="498470"/>
          </a:xfrm>
        </p:spPr>
        <p:txBody>
          <a:bodyPr/>
          <a:lstStyle/>
          <a:p>
            <a:fld id="{771482B4-14D5-4E5A-ACD6-1FEBD008CBBE}" type="datetime3">
              <a:rPr lang="en-US" smtClean="0">
                <a:solidFill>
                  <a:schemeClr val="tx1"/>
                </a:solidFill>
              </a:rPr>
              <a:t>15 July 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63586" y="5757334"/>
            <a:ext cx="907186" cy="498470"/>
          </a:xfrm>
        </p:spPr>
        <p:txBody>
          <a:bodyPr/>
          <a:lstStyle/>
          <a:p>
            <a:fld id="{0F3572A0-0395-4904-AB87-F06AE6BFB71C}" type="slidenum">
              <a:rPr lang="en-US" smtClean="0">
                <a:solidFill>
                  <a:srgbClr val="FF0000"/>
                </a:solidFill>
              </a:rPr>
              <a:t>5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33266" y="0"/>
            <a:ext cx="6482686" cy="968991"/>
          </a:xfrm>
          <a:prstGeom prst="roundRect">
            <a:avLst/>
          </a:prstGeom>
          <a:ln>
            <a:noFill/>
          </a:ln>
          <a:effectLst>
            <a:softEdge rad="317500"/>
          </a:effectLst>
          <a:scene3d>
            <a:camera prst="perspective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SutonnyMJ" pitchFamily="2" charset="0"/>
                <a:cs typeface="SutonnyMJ" pitchFamily="2" charset="0"/>
              </a:rPr>
              <a:t>bvU‡Ki aviYv I msÁv: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7" y="805217"/>
            <a:ext cx="3859765" cy="39851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Double Wave 5"/>
          <p:cNvSpPr/>
          <p:nvPr/>
        </p:nvSpPr>
        <p:spPr>
          <a:xfrm>
            <a:off x="4312693" y="484495"/>
            <a:ext cx="7358079" cy="5854889"/>
          </a:xfrm>
          <a:prstGeom prst="doubleWave">
            <a:avLst/>
          </a:prstGeom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bvUK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mvwn‡Z¨i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kvLv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bvUK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kãwUi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g‡a¨B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bvUK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Bw½Z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bvUK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bvU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bU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bUx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 GB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jvi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bU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bU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gv‡b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bovPov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A½Pvjbv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bvU‡Ki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g~jZ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Awf‡bZv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Awf‡bÎx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bovPov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K_vevZ©v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w`K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NUbv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Dc¯’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vcb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cvB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08701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z="2000" smtClean="0">
                <a:solidFill>
                  <a:schemeClr val="tx1"/>
                </a:solidFill>
              </a:rPr>
              <a:t>15 July 2020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63116" y="6375679"/>
            <a:ext cx="1166884" cy="345796"/>
          </a:xfrm>
        </p:spPr>
        <p:txBody>
          <a:bodyPr/>
          <a:lstStyle/>
          <a:p>
            <a:fld id="{0F3572A0-0395-4904-AB87-F06AE6BFB71C}" type="slidenum">
              <a:rPr lang="en-US" sz="2000" smtClean="0"/>
              <a:t>6</a:t>
            </a:fld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2019870" y="491319"/>
            <a:ext cx="7738280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SutonnyMJ" pitchFamily="2" charset="0"/>
                <a:cs typeface="SutonnyMJ" pitchFamily="2" charset="0"/>
              </a:rPr>
              <a:t>bvU‡K cÖavbZ PviwU Dcv`vb _v‡K|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35273" y="1392072"/>
            <a:ext cx="1555844" cy="736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h_v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sz="32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28801787"/>
              </p:ext>
            </p:extLst>
          </p:nvPr>
        </p:nvGraphicFramePr>
        <p:xfrm>
          <a:off x="2251881" y="1746914"/>
          <a:ext cx="8952931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019870" y="5213444"/>
            <a:ext cx="5773002" cy="76427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GB¸‡jv Qvov bvUK nq bv|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Graphic spid="9" grpId="0">
        <p:bldAsOne/>
      </p:bldGraphic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1444" y="6371134"/>
            <a:ext cx="1733266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FF00"/>
                </a:solidFill>
              </a:rPr>
              <a:t>15 July 2020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40345" y="6371134"/>
            <a:ext cx="771089" cy="365125"/>
          </a:xfrm>
        </p:spPr>
        <p:txBody>
          <a:bodyPr/>
          <a:lstStyle/>
          <a:p>
            <a:fld id="{0F3572A0-0395-4904-AB87-F06AE6BFB71C}" type="slidenum">
              <a:rPr lang="en-US" sz="2000" smtClean="0">
                <a:solidFill>
                  <a:srgbClr val="FFFF00"/>
                </a:solidFill>
              </a:rPr>
              <a:t>7</a:t>
            </a:fld>
            <a:endParaRPr lang="en-US" sz="200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1" y="0"/>
            <a:ext cx="8993875" cy="2388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869744" y="2160797"/>
            <a:ext cx="7301552" cy="10508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ewncxi bvU‡Ki g~j e³e¨: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6160" y="3439236"/>
            <a:ext cx="10440539" cy="24975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ÒewncxiÓ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bvUK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1960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XvKv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ÔewncxiÕ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bvU‡Ki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Kvwnwb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D‡V‡Q GK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cxi‡K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†K›`ª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| G cxi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mviv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Rjvq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Zvi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Abymvix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Ny‡i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eovb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 GK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GK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G‡jKvi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GK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34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1284" y="6374595"/>
            <a:ext cx="1793994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FF00"/>
                </a:solidFill>
              </a:rPr>
              <a:t>15 July 2020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50991" y="6374594"/>
            <a:ext cx="551167" cy="365125"/>
          </a:xfrm>
        </p:spPr>
        <p:txBody>
          <a:bodyPr/>
          <a:lstStyle/>
          <a:p>
            <a:fld id="{0F3572A0-0395-4904-AB87-F06AE6BFB71C}" type="slidenum">
              <a:rPr lang="en-US" sz="2000" smtClean="0">
                <a:solidFill>
                  <a:srgbClr val="FFFF00"/>
                </a:solidFill>
              </a:rPr>
              <a:t>8</a:t>
            </a:fld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439245"/>
            <a:ext cx="11802158" cy="466130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GjvKvi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fvlvqB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v‡Kb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GRb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ÔewncxiÕ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bvU‡Ki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†K›`ª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xq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Pwi‡Îi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Abykv‡iB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bvU‡Ki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ewncxi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bvgwUi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cÖZxwK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Zvrch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evOvwj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gymjgvb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cxi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Kzms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¯‹vi I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cvZv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†_‡K |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g~jZ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a‡g©i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mywdev`x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e¨vL¨vi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a‡iB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cxi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67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5218" y="6315635"/>
            <a:ext cx="1858929" cy="370396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0000"/>
                </a:solidFill>
              </a:rPr>
              <a:t>15 July 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13543" y="6500833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>
                <a:solidFill>
                  <a:srgbClr val="FF0000"/>
                </a:solidFill>
              </a:rPr>
              <a:t>9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41696" y="2197290"/>
            <a:ext cx="11151613" cy="3971498"/>
          </a:xfrm>
          <a:prstGeom prst="flowChartAlternateProcess">
            <a:avLst/>
          </a:prstGeom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a‡g©i Ace¨vL¨v w`‡q mgv‡Ri mvavib gvby‡li ms¯‹vi‡K cuywR K‡i mgv‡R Qwo‡q c‡ob| bvUKwU M‡o D‡V‡Q ewncx‡ii me©MÖvwm ¯^v_© I bZzb w`‡bi cÖZxK GK evwjKvi we‡`ªv‡ni Kvwnwb‡K †K›`ª K‡i| bvU‡Ki †K›`ªxq PwiÎ ewncxi| wZwb `yeQiv‡šÍ GKevi wkl¨ ev gywi‡`i evwo‡Z Ny‡i †eovb| ZLb Zvi gywi`iv me©¯^ w`‡q Zvi †mev K‡ib|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0"/>
            <a:ext cx="8980226" cy="21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53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3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14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6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7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905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16</vt:i4>
      </vt:variant>
    </vt:vector>
  </HeadingPairs>
  <TitlesOfParts>
    <vt:vector size="47" baseType="lpstr">
      <vt:lpstr>Arial</vt:lpstr>
      <vt:lpstr>Bookman Old Style</vt:lpstr>
      <vt:lpstr>Calibri</vt:lpstr>
      <vt:lpstr>Calibri Light</vt:lpstr>
      <vt:lpstr>Century Gothic</vt:lpstr>
      <vt:lpstr>Corbel</vt:lpstr>
      <vt:lpstr>Gill Sans MT</vt:lpstr>
      <vt:lpstr>Impact</vt:lpstr>
      <vt:lpstr>Rockwell</vt:lpstr>
      <vt:lpstr>Rockwell Condensed</vt:lpstr>
      <vt:lpstr>SutonnyMJ</vt:lpstr>
      <vt:lpstr>Times New Roman</vt:lpstr>
      <vt:lpstr>Trebuchet MS</vt:lpstr>
      <vt:lpstr>Tw Cen MT</vt:lpstr>
      <vt:lpstr>Wingdings</vt:lpstr>
      <vt:lpstr>Wingdings 3</vt:lpstr>
      <vt:lpstr>Office Theme</vt:lpstr>
      <vt:lpstr>Facet</vt:lpstr>
      <vt:lpstr>1_Facet</vt:lpstr>
      <vt:lpstr>Main Event</vt:lpstr>
      <vt:lpstr>Badge</vt:lpstr>
      <vt:lpstr>Circuit</vt:lpstr>
      <vt:lpstr>Mesh</vt:lpstr>
      <vt:lpstr>Wisp</vt:lpstr>
      <vt:lpstr>Droplet</vt:lpstr>
      <vt:lpstr>Parallax</vt:lpstr>
      <vt:lpstr>1_Office Theme</vt:lpstr>
      <vt:lpstr>Slice</vt:lpstr>
      <vt:lpstr>1_Badge</vt:lpstr>
      <vt:lpstr>Wood Type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39</cp:revision>
  <dcterms:created xsi:type="dcterms:W3CDTF">2020-07-14T08:38:28Z</dcterms:created>
  <dcterms:modified xsi:type="dcterms:W3CDTF">2020-07-15T09:41:40Z</dcterms:modified>
</cp:coreProperties>
</file>