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86" r:id="rId5"/>
    <p:sldId id="257" r:id="rId6"/>
    <p:sldId id="274" r:id="rId7"/>
    <p:sldId id="261" r:id="rId8"/>
    <p:sldId id="276" r:id="rId9"/>
    <p:sldId id="277" r:id="rId10"/>
    <p:sldId id="278" r:id="rId11"/>
    <p:sldId id="275" r:id="rId12"/>
    <p:sldId id="280" r:id="rId13"/>
    <p:sldId id="281" r:id="rId14"/>
    <p:sldId id="258" r:id="rId15"/>
    <p:sldId id="283" r:id="rId16"/>
    <p:sldId id="282" r:id="rId17"/>
    <p:sldId id="267" r:id="rId18"/>
    <p:sldId id="287" r:id="rId19"/>
    <p:sldId id="268" r:id="rId20"/>
    <p:sldId id="269" r:id="rId21"/>
    <p:sldId id="270" r:id="rId2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CB131B-5EA8-4AD1-9F76-830EF9F60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7A6C965-AD12-4D2C-AB76-CB563C7E2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EC1286-64AD-475B-9C99-BEECAA7AA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6512-3A60-4515-8D86-098A0F088961}" type="datetimeFigureOut">
              <a:rPr lang="x-none" smtClean="0"/>
              <a:t>15-07-20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3E35CD-24E1-46CD-BB09-5FF870CB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5B31B3-E41C-4F28-9520-89A59686B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ACEF-AEA9-4222-8017-B9AD4457EF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0710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173C73-9AB4-4CEC-9EC9-F77330597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7578D1D-C562-4E7D-97E6-C7EAD9870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3084AC-538E-4A38-A590-23EE3A14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6512-3A60-4515-8D86-098A0F088961}" type="datetimeFigureOut">
              <a:rPr lang="x-none" smtClean="0"/>
              <a:t>15-07-20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34B753-4C1A-4E69-8644-9678C4094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C3C79A-4C38-45C7-9F5A-D53E4353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ACEF-AEA9-4222-8017-B9AD4457EF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483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C1D8540-8F74-4C47-BB77-AA8D057C76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1EC188-F08B-4082-89D2-E5EC7CD55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9A9FA3-0AC3-4765-BD35-CDE10327D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6512-3A60-4515-8D86-098A0F088961}" type="datetimeFigureOut">
              <a:rPr lang="x-none" smtClean="0"/>
              <a:t>15-07-20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3B2A37-BB59-4EC6-BBF5-30332C130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B633B1-FED5-495F-9EDB-B37A91BD3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ACEF-AEA9-4222-8017-B9AD4457EF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011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3622E-C83A-4CC3-B132-9BB390931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315F94-9A97-448D-9E3C-B414A400B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F587CD-32FD-48F1-AB4E-CE2D24358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6512-3A60-4515-8D86-098A0F088961}" type="datetimeFigureOut">
              <a:rPr lang="x-none" smtClean="0"/>
              <a:t>15-07-20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D091D0-24D3-4344-A53D-DA5EF4D4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8E5A83-9CAF-40A2-AB77-40833B587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ACEF-AEA9-4222-8017-B9AD4457EF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2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CA5D47-1945-45D2-983C-CDB1AEE7A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1D1DE1-D3D0-4D19-B5DA-AAB67141B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38D0C9-D43D-4900-88BD-728ACDA53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6512-3A60-4515-8D86-098A0F088961}" type="datetimeFigureOut">
              <a:rPr lang="x-none" smtClean="0"/>
              <a:t>15-07-20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94704E-216C-4580-9664-BE34B1D94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50300E-1773-4767-B346-485387BE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ACEF-AEA9-4222-8017-B9AD4457EF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195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5B4685-0DE9-46E2-8DC3-91187EE87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54E7FB-715F-4BF9-BF06-1A65CFBCD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A58C53-1105-47B5-A50B-F5E41139C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335E4D-82E1-430E-9B2D-24C067E26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6512-3A60-4515-8D86-098A0F088961}" type="datetimeFigureOut">
              <a:rPr lang="x-none" smtClean="0"/>
              <a:t>15-07-20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45C855-9FA4-4862-909D-3BA6B436F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F158B7-2F99-4677-BDC4-172F50E4F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ACEF-AEA9-4222-8017-B9AD4457EF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3529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B22F88-D14D-48F4-9FA9-F763B6EA7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2663C5-8C5A-47E8-925D-D9488636C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BA5B01-DCD8-466A-9C05-59BD8C1BA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25C0EB6-5400-4175-8F18-956E348346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6E42076-77CE-4F3A-A388-DF66BCF4B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F40C8A-F4AC-46D3-B7ED-F20EC8303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6512-3A60-4515-8D86-098A0F088961}" type="datetimeFigureOut">
              <a:rPr lang="x-none" smtClean="0"/>
              <a:t>15-07-20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33C4A10-FEAB-4272-93C7-557D893EE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3D71901-A932-400B-9D11-4C4884C2B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ACEF-AEA9-4222-8017-B9AD4457EF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1140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A8D28B-E37D-4C53-AF33-993A5F6FF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1F7278F-BD00-4B0A-B461-5B1EF355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6512-3A60-4515-8D86-098A0F088961}" type="datetimeFigureOut">
              <a:rPr lang="x-none" smtClean="0"/>
              <a:t>15-07-20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1A418D3-C9A2-4839-8107-B6D5066F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298335-0580-4D6E-BBB6-1981D79B0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ACEF-AEA9-4222-8017-B9AD4457EF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398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8848FA5-796E-4F30-9B5D-5E749A2E3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6512-3A60-4515-8D86-098A0F088961}" type="datetimeFigureOut">
              <a:rPr lang="x-none" smtClean="0"/>
              <a:t>15-07-20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5C54291-BAF4-4A30-8433-86DEEFDBD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0A2942-068A-4A9A-ACC3-E743EE1B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ACEF-AEA9-4222-8017-B9AD4457EF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143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74CF41-ECEE-408A-AF3D-91365D7B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D99D97-3637-4658-BCA0-24360AB5A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AAF434-A8B8-4A3E-9ABE-B1F5D0822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3E4AE8-CA96-42B4-95CE-64ED07CB6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6512-3A60-4515-8D86-098A0F088961}" type="datetimeFigureOut">
              <a:rPr lang="x-none" smtClean="0"/>
              <a:t>15-07-20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AC5418-4020-4B1D-B301-8A384D041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FFE066-C67C-4171-BEB0-A72CEEFA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ACEF-AEA9-4222-8017-B9AD4457EF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2801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A08720-8A0C-43B6-A34D-595103951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729CEA7-4D0A-4526-B4FA-E917050A4B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5E8248-444C-425B-8D03-0E28B42C3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D095DD-B63A-4CAE-BEE0-45AF0F359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6512-3A60-4515-8D86-098A0F088961}" type="datetimeFigureOut">
              <a:rPr lang="x-none" smtClean="0"/>
              <a:t>15-07-20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334A40-82C3-47E4-96B2-718D26029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0FED44-5887-48CB-B051-F7BBC86F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ACEF-AEA9-4222-8017-B9AD4457EF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614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B3C516A-DA93-4976-8F86-F0641E882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985D62-9E0E-4970-A556-137BB66C7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67F8A4-B8A7-4633-B241-34D7B7058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86512-3A60-4515-8D86-098A0F088961}" type="datetimeFigureOut">
              <a:rPr lang="x-none" smtClean="0"/>
              <a:t>15-07-20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CF6B31-E7E0-4722-B83F-F34B43CFF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4F1151-849E-4A38-A859-916DC9D72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CACEF-AEA9-4222-8017-B9AD4457EF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919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A8742F-632F-4520-A688-EEB4A070D386}"/>
              </a:ext>
            </a:extLst>
          </p:cNvPr>
          <p:cNvSpPr txBox="1"/>
          <p:nvPr/>
        </p:nvSpPr>
        <p:spPr>
          <a:xfrm>
            <a:off x="8229599" y="1965992"/>
            <a:ext cx="34190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54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17" y="1257814"/>
            <a:ext cx="6013450" cy="400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274265-C42F-49F5-8E1B-1BF2870244DA}"/>
              </a:ext>
            </a:extLst>
          </p:cNvPr>
          <p:cNvSpPr txBox="1"/>
          <p:nvPr/>
        </p:nvSpPr>
        <p:spPr>
          <a:xfrm>
            <a:off x="324678" y="3787986"/>
            <a:ext cx="115227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ী-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্রাণের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জীবনাপন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কৃতজ্ঞ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মদানকারীদের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কয়েকজনের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22" y="572930"/>
            <a:ext cx="3724275" cy="2933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5665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E55F45-BB6D-4F51-8E1E-CD1C6130C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57" y="708426"/>
            <a:ext cx="3110727" cy="38840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700DBFB-1072-44C9-A0A7-A1197A46C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42" y="708427"/>
            <a:ext cx="3005279" cy="38840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274265-C42F-49F5-8E1B-1BF2870244DA}"/>
              </a:ext>
            </a:extLst>
          </p:cNvPr>
          <p:cNvSpPr txBox="1"/>
          <p:nvPr/>
        </p:nvSpPr>
        <p:spPr>
          <a:xfrm>
            <a:off x="1308455" y="4969204"/>
            <a:ext cx="9003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আঙ্গুল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274265-C42F-49F5-8E1B-1BF2870244DA}"/>
              </a:ext>
            </a:extLst>
          </p:cNvPr>
          <p:cNvSpPr txBox="1"/>
          <p:nvPr/>
        </p:nvSpPr>
        <p:spPr>
          <a:xfrm>
            <a:off x="5155095" y="602771"/>
            <a:ext cx="214685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B81C82-FED8-4CD0-A415-E214A1E6EC1A}"/>
              </a:ext>
            </a:extLst>
          </p:cNvPr>
          <p:cNvSpPr txBox="1"/>
          <p:nvPr/>
        </p:nvSpPr>
        <p:spPr>
          <a:xfrm>
            <a:off x="1570382" y="1462674"/>
            <a:ext cx="854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2B88C7-AC99-4CD1-ABAC-05E0320943A0}"/>
              </a:ext>
            </a:extLst>
          </p:cNvPr>
          <p:cNvSpPr txBox="1"/>
          <p:nvPr/>
        </p:nvSpPr>
        <p:spPr>
          <a:xfrm>
            <a:off x="5009322" y="2826189"/>
            <a:ext cx="1179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অবরুদ্ধ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EBDB548-1747-447C-B06D-312F1E3089D3}"/>
              </a:ext>
            </a:extLst>
          </p:cNvPr>
          <p:cNvSpPr txBox="1"/>
          <p:nvPr/>
        </p:nvSpPr>
        <p:spPr>
          <a:xfrm>
            <a:off x="5009322" y="2044188"/>
            <a:ext cx="1179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কৃতজ্ঞ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DD257E-0E1E-4ECA-87EE-4E9D9DAFC440}"/>
              </a:ext>
            </a:extLst>
          </p:cNvPr>
          <p:cNvSpPr txBox="1"/>
          <p:nvPr/>
        </p:nvSpPr>
        <p:spPr>
          <a:xfrm>
            <a:off x="4929807" y="3619115"/>
            <a:ext cx="1630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5F05C7-4235-45BD-AC5D-576E635DA2FE}"/>
              </a:ext>
            </a:extLst>
          </p:cNvPr>
          <p:cNvSpPr txBox="1"/>
          <p:nvPr/>
        </p:nvSpPr>
        <p:spPr>
          <a:xfrm>
            <a:off x="4840354" y="4429295"/>
            <a:ext cx="180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8ACE620-AB0F-48FA-BFBA-6D1B97315709}"/>
              </a:ext>
            </a:extLst>
          </p:cNvPr>
          <p:cNvSpPr txBox="1"/>
          <p:nvPr/>
        </p:nvSpPr>
        <p:spPr>
          <a:xfrm>
            <a:off x="5155095" y="5239475"/>
            <a:ext cx="180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E6AE68-7BD3-4764-A0BA-49327AA12B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4"/>
          <a:stretch/>
        </p:blipFill>
        <p:spPr>
          <a:xfrm rot="5400000">
            <a:off x="9056313" y="3627288"/>
            <a:ext cx="2548958" cy="2768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9015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B81C82-FED8-4CD0-A415-E214A1E6EC1A}"/>
              </a:ext>
            </a:extLst>
          </p:cNvPr>
          <p:cNvSpPr txBox="1"/>
          <p:nvPr/>
        </p:nvSpPr>
        <p:spPr>
          <a:xfrm>
            <a:off x="4303643" y="900407"/>
            <a:ext cx="3584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2B88C7-AC99-4CD1-ABAC-05E0320943A0}"/>
              </a:ext>
            </a:extLst>
          </p:cNvPr>
          <p:cNvSpPr txBox="1"/>
          <p:nvPr/>
        </p:nvSpPr>
        <p:spPr>
          <a:xfrm>
            <a:off x="2821082" y="2726326"/>
            <a:ext cx="1179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অবরুদ্ধ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EBDB548-1747-447C-B06D-312F1E3089D3}"/>
              </a:ext>
            </a:extLst>
          </p:cNvPr>
          <p:cNvSpPr txBox="1"/>
          <p:nvPr/>
        </p:nvSpPr>
        <p:spPr>
          <a:xfrm>
            <a:off x="2840932" y="1878625"/>
            <a:ext cx="1060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কৃতজ্ঞ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DD257E-0E1E-4ECA-87EE-4E9D9DAFC440}"/>
              </a:ext>
            </a:extLst>
          </p:cNvPr>
          <p:cNvSpPr txBox="1"/>
          <p:nvPr/>
        </p:nvSpPr>
        <p:spPr>
          <a:xfrm>
            <a:off x="2685187" y="3641443"/>
            <a:ext cx="1484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5F05C7-4235-45BD-AC5D-576E635DA2FE}"/>
              </a:ext>
            </a:extLst>
          </p:cNvPr>
          <p:cNvSpPr txBox="1"/>
          <p:nvPr/>
        </p:nvSpPr>
        <p:spPr>
          <a:xfrm>
            <a:off x="2584162" y="4538678"/>
            <a:ext cx="1573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8ACE620-AB0F-48FA-BFBA-6D1B97315709}"/>
              </a:ext>
            </a:extLst>
          </p:cNvPr>
          <p:cNvSpPr txBox="1"/>
          <p:nvPr/>
        </p:nvSpPr>
        <p:spPr>
          <a:xfrm>
            <a:off x="2741532" y="5386379"/>
            <a:ext cx="125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1D19B3A-794D-4852-B3A9-DD3D5BE610B4}"/>
              </a:ext>
            </a:extLst>
          </p:cNvPr>
          <p:cNvSpPr txBox="1"/>
          <p:nvPr/>
        </p:nvSpPr>
        <p:spPr>
          <a:xfrm>
            <a:off x="4522264" y="2639452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E7BEFB6-7C8E-4D50-9426-16CCDA0FA13E}"/>
              </a:ext>
            </a:extLst>
          </p:cNvPr>
          <p:cNvSpPr txBox="1"/>
          <p:nvPr/>
        </p:nvSpPr>
        <p:spPr>
          <a:xfrm>
            <a:off x="5579170" y="2639452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28249B7-06EE-43C5-83EA-1201ACD015C0}"/>
              </a:ext>
            </a:extLst>
          </p:cNvPr>
          <p:cNvSpPr txBox="1"/>
          <p:nvPr/>
        </p:nvSpPr>
        <p:spPr>
          <a:xfrm>
            <a:off x="6636075" y="2639452"/>
            <a:ext cx="748805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CD01856-4903-4DE4-A882-E8D56920BD61}"/>
              </a:ext>
            </a:extLst>
          </p:cNvPr>
          <p:cNvSpPr txBox="1"/>
          <p:nvPr/>
        </p:nvSpPr>
        <p:spPr>
          <a:xfrm>
            <a:off x="7782388" y="2621274"/>
            <a:ext cx="1179442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98AAD79-7F7E-45E0-AA0A-BD0D782FAE0B}"/>
              </a:ext>
            </a:extLst>
          </p:cNvPr>
          <p:cNvSpPr txBox="1"/>
          <p:nvPr/>
        </p:nvSpPr>
        <p:spPr>
          <a:xfrm>
            <a:off x="4555403" y="3547360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6C8A18C-D2B2-43EC-9BA0-EEA45FC1D5BC}"/>
              </a:ext>
            </a:extLst>
          </p:cNvPr>
          <p:cNvSpPr txBox="1"/>
          <p:nvPr/>
        </p:nvSpPr>
        <p:spPr>
          <a:xfrm>
            <a:off x="5612309" y="3547360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80D2C49-22A3-40C7-A025-0407DE688EEE}"/>
              </a:ext>
            </a:extLst>
          </p:cNvPr>
          <p:cNvSpPr txBox="1"/>
          <p:nvPr/>
        </p:nvSpPr>
        <p:spPr>
          <a:xfrm>
            <a:off x="6669214" y="3547360"/>
            <a:ext cx="748805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FD08B9A-8CCB-4ECB-96E4-3801131C395F}"/>
              </a:ext>
            </a:extLst>
          </p:cNvPr>
          <p:cNvSpPr txBox="1"/>
          <p:nvPr/>
        </p:nvSpPr>
        <p:spPr>
          <a:xfrm>
            <a:off x="7815527" y="3529182"/>
            <a:ext cx="1179442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225921F-BE53-49A6-8052-C3C225874120}"/>
              </a:ext>
            </a:extLst>
          </p:cNvPr>
          <p:cNvSpPr txBox="1"/>
          <p:nvPr/>
        </p:nvSpPr>
        <p:spPr>
          <a:xfrm>
            <a:off x="4555403" y="4457670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E7E36EC-233A-4D03-B2B6-FC9D85384183}"/>
              </a:ext>
            </a:extLst>
          </p:cNvPr>
          <p:cNvSpPr txBox="1"/>
          <p:nvPr/>
        </p:nvSpPr>
        <p:spPr>
          <a:xfrm>
            <a:off x="5612309" y="4457670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51B86AA-CB77-42A2-BAC5-10F509F68FE1}"/>
              </a:ext>
            </a:extLst>
          </p:cNvPr>
          <p:cNvSpPr txBox="1"/>
          <p:nvPr/>
        </p:nvSpPr>
        <p:spPr>
          <a:xfrm>
            <a:off x="6669214" y="4457670"/>
            <a:ext cx="748805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9C8C16-97CF-4582-922B-915209A2C2F3}"/>
              </a:ext>
            </a:extLst>
          </p:cNvPr>
          <p:cNvSpPr txBox="1"/>
          <p:nvPr/>
        </p:nvSpPr>
        <p:spPr>
          <a:xfrm>
            <a:off x="7815527" y="4439492"/>
            <a:ext cx="1179442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CDAC024-84A3-4492-90B2-13B7AA577F13}"/>
              </a:ext>
            </a:extLst>
          </p:cNvPr>
          <p:cNvSpPr txBox="1"/>
          <p:nvPr/>
        </p:nvSpPr>
        <p:spPr>
          <a:xfrm>
            <a:off x="4555403" y="5386158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CAFF69A-174F-4696-8D6A-6D0F270972CA}"/>
              </a:ext>
            </a:extLst>
          </p:cNvPr>
          <p:cNvSpPr txBox="1"/>
          <p:nvPr/>
        </p:nvSpPr>
        <p:spPr>
          <a:xfrm>
            <a:off x="5612309" y="5386158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BDBE024-0FF3-48CF-9A0B-D90425CE376E}"/>
              </a:ext>
            </a:extLst>
          </p:cNvPr>
          <p:cNvSpPr txBox="1"/>
          <p:nvPr/>
        </p:nvSpPr>
        <p:spPr>
          <a:xfrm>
            <a:off x="6669214" y="5386158"/>
            <a:ext cx="748805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533BDED-8862-4A53-BFFA-A216095BE38A}"/>
              </a:ext>
            </a:extLst>
          </p:cNvPr>
          <p:cNvSpPr txBox="1"/>
          <p:nvPr/>
        </p:nvSpPr>
        <p:spPr>
          <a:xfrm>
            <a:off x="7815527" y="5367980"/>
            <a:ext cx="1179442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4070CD4-D3CD-47C7-A59C-15175AF0412F}"/>
              </a:ext>
            </a:extLst>
          </p:cNvPr>
          <p:cNvSpPr txBox="1"/>
          <p:nvPr/>
        </p:nvSpPr>
        <p:spPr>
          <a:xfrm>
            <a:off x="4522264" y="1818992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6B4BAFC-2451-496D-85DE-E5106E03A7D4}"/>
              </a:ext>
            </a:extLst>
          </p:cNvPr>
          <p:cNvSpPr txBox="1"/>
          <p:nvPr/>
        </p:nvSpPr>
        <p:spPr>
          <a:xfrm>
            <a:off x="5579170" y="1818992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4D9E153-6A96-421E-8F42-B7171ECE5F55}"/>
              </a:ext>
            </a:extLst>
          </p:cNvPr>
          <p:cNvSpPr txBox="1"/>
          <p:nvPr/>
        </p:nvSpPr>
        <p:spPr>
          <a:xfrm>
            <a:off x="6636075" y="1818992"/>
            <a:ext cx="748805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E26E6A9-47C2-4EA4-8990-5E314F24CA2C}"/>
              </a:ext>
            </a:extLst>
          </p:cNvPr>
          <p:cNvSpPr txBox="1"/>
          <p:nvPr/>
        </p:nvSpPr>
        <p:spPr>
          <a:xfrm>
            <a:off x="7782388" y="1800814"/>
            <a:ext cx="1179442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2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xmlns="" id="{2092D585-CEC9-470D-A611-D5010DE4F2E5}"/>
              </a:ext>
            </a:extLst>
          </p:cNvPr>
          <p:cNvSpPr/>
          <p:nvPr/>
        </p:nvSpPr>
        <p:spPr>
          <a:xfrm>
            <a:off x="3964983" y="769518"/>
            <a:ext cx="4561836" cy="639374"/>
          </a:xfrm>
          <a:prstGeom prst="downArrowCallout">
            <a:avLst>
              <a:gd name="adj1" fmla="val 260692"/>
              <a:gd name="adj2" fmla="val 130346"/>
              <a:gd name="adj3" fmla="val 0"/>
              <a:gd name="adj4" fmla="val 100000"/>
            </a:avLst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GB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অর্থগুলো</a:t>
            </a:r>
            <a:r>
              <a:rPr lang="en-GB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GB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x-none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5D6EFD-37FB-4CE4-A11D-692694BE8548}"/>
              </a:ext>
            </a:extLst>
          </p:cNvPr>
          <p:cNvSpPr txBox="1"/>
          <p:nvPr/>
        </p:nvSpPr>
        <p:spPr>
          <a:xfrm>
            <a:off x="3731187" y="3070106"/>
            <a:ext cx="177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6B9993B-E5F9-4376-9947-8179F2BDC064}"/>
              </a:ext>
            </a:extLst>
          </p:cNvPr>
          <p:cNvSpPr txBox="1"/>
          <p:nvPr/>
        </p:nvSpPr>
        <p:spPr>
          <a:xfrm>
            <a:off x="3731187" y="4162219"/>
            <a:ext cx="177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A7391F-4AF6-4E73-BA4A-242697997D57}"/>
              </a:ext>
            </a:extLst>
          </p:cNvPr>
          <p:cNvSpPr txBox="1"/>
          <p:nvPr/>
        </p:nvSpPr>
        <p:spPr>
          <a:xfrm>
            <a:off x="3731186" y="5301008"/>
            <a:ext cx="177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D7F6730-371F-48F0-ABE6-2EC60367D6E2}"/>
              </a:ext>
            </a:extLst>
          </p:cNvPr>
          <p:cNvSpPr txBox="1"/>
          <p:nvPr/>
        </p:nvSpPr>
        <p:spPr>
          <a:xfrm>
            <a:off x="3731188" y="1977993"/>
            <a:ext cx="100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কৃতজ্ঞ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E4CA09-F8AC-4F3C-938A-9E58F1507023}"/>
              </a:ext>
            </a:extLst>
          </p:cNvPr>
          <p:cNvSpPr txBox="1"/>
          <p:nvPr/>
        </p:nvSpPr>
        <p:spPr>
          <a:xfrm>
            <a:off x="7011005" y="3066921"/>
            <a:ext cx="254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বন্দী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F6B7F9C-8471-44B2-B1C2-D591CDA51262}"/>
              </a:ext>
            </a:extLst>
          </p:cNvPr>
          <p:cNvSpPr txBox="1"/>
          <p:nvPr/>
        </p:nvSpPr>
        <p:spPr>
          <a:xfrm>
            <a:off x="6923624" y="4130764"/>
            <a:ext cx="254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5CC3A81-B6F1-4F58-9F10-3DAD6AF0E1C9}"/>
              </a:ext>
            </a:extLst>
          </p:cNvPr>
          <p:cNvSpPr txBox="1"/>
          <p:nvPr/>
        </p:nvSpPr>
        <p:spPr>
          <a:xfrm>
            <a:off x="6950128" y="5273629"/>
            <a:ext cx="4081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AD6AAC1-8E12-4781-9590-E9B72DF72884}"/>
              </a:ext>
            </a:extLst>
          </p:cNvPr>
          <p:cNvSpPr txBox="1"/>
          <p:nvPr/>
        </p:nvSpPr>
        <p:spPr>
          <a:xfrm>
            <a:off x="6577859" y="1983926"/>
            <a:ext cx="500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উপকারীর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xmlns="" id="{BE966806-07C1-48C5-9FAB-BF555B3E1906}"/>
              </a:ext>
            </a:extLst>
          </p:cNvPr>
          <p:cNvSpPr/>
          <p:nvPr/>
        </p:nvSpPr>
        <p:spPr>
          <a:xfrm>
            <a:off x="5125675" y="2173573"/>
            <a:ext cx="1452184" cy="22836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9" name="Minus Sign 18">
            <a:extLst>
              <a:ext uri="{FF2B5EF4-FFF2-40B4-BE49-F238E27FC236}">
                <a16:creationId xmlns:a16="http://schemas.microsoft.com/office/drawing/2014/main" xmlns="" id="{DDCA4400-890E-431F-920E-3D2A460E8709}"/>
              </a:ext>
            </a:extLst>
          </p:cNvPr>
          <p:cNvSpPr/>
          <p:nvPr/>
        </p:nvSpPr>
        <p:spPr>
          <a:xfrm>
            <a:off x="5125675" y="3251558"/>
            <a:ext cx="1452184" cy="22836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0" name="Minus Sign 19">
            <a:extLst>
              <a:ext uri="{FF2B5EF4-FFF2-40B4-BE49-F238E27FC236}">
                <a16:creationId xmlns:a16="http://schemas.microsoft.com/office/drawing/2014/main" xmlns="" id="{A8FAA107-0630-4307-A381-798D903AD87B}"/>
              </a:ext>
            </a:extLst>
          </p:cNvPr>
          <p:cNvSpPr/>
          <p:nvPr/>
        </p:nvSpPr>
        <p:spPr>
          <a:xfrm>
            <a:off x="5125675" y="4394541"/>
            <a:ext cx="1452184" cy="22836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1" name="Minus Sign 20">
            <a:extLst>
              <a:ext uri="{FF2B5EF4-FFF2-40B4-BE49-F238E27FC236}">
                <a16:creationId xmlns:a16="http://schemas.microsoft.com/office/drawing/2014/main" xmlns="" id="{3DCF7CA0-1022-4F83-9145-464DC5F7CD12}"/>
              </a:ext>
            </a:extLst>
          </p:cNvPr>
          <p:cNvSpPr/>
          <p:nvPr/>
        </p:nvSpPr>
        <p:spPr>
          <a:xfrm>
            <a:off x="5125675" y="5502221"/>
            <a:ext cx="1452184" cy="22836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</p:spTree>
    <p:extLst>
      <p:ext uri="{BB962C8B-B14F-4D97-AF65-F5344CB8AC3E}">
        <p14:creationId xmlns:p14="http://schemas.microsoft.com/office/powerpoint/2010/main" val="403835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5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xmlns="" id="{2092D585-CEC9-470D-A611-D5010DE4F2E5}"/>
              </a:ext>
            </a:extLst>
          </p:cNvPr>
          <p:cNvSpPr/>
          <p:nvPr/>
        </p:nvSpPr>
        <p:spPr>
          <a:xfrm>
            <a:off x="4584729" y="424982"/>
            <a:ext cx="2453196" cy="639374"/>
          </a:xfrm>
          <a:prstGeom prst="downArrowCallout">
            <a:avLst>
              <a:gd name="adj1" fmla="val 260692"/>
              <a:gd name="adj2" fmla="val 130346"/>
              <a:gd name="adj3" fmla="val 0"/>
              <a:gd name="adj4" fmla="val 100000"/>
            </a:avLst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x-none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5D6EFD-37FB-4CE4-A11D-692694BE8548}"/>
              </a:ext>
            </a:extLst>
          </p:cNvPr>
          <p:cNvSpPr txBox="1"/>
          <p:nvPr/>
        </p:nvSpPr>
        <p:spPr>
          <a:xfrm>
            <a:off x="1341677" y="2737720"/>
            <a:ext cx="118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6B9993B-E5F9-4376-9947-8179F2BDC064}"/>
              </a:ext>
            </a:extLst>
          </p:cNvPr>
          <p:cNvSpPr txBox="1"/>
          <p:nvPr/>
        </p:nvSpPr>
        <p:spPr>
          <a:xfrm>
            <a:off x="1634382" y="3591980"/>
            <a:ext cx="177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A7391F-4AF6-4E73-BA4A-242697997D57}"/>
              </a:ext>
            </a:extLst>
          </p:cNvPr>
          <p:cNvSpPr txBox="1"/>
          <p:nvPr/>
        </p:nvSpPr>
        <p:spPr>
          <a:xfrm>
            <a:off x="1192696" y="4374452"/>
            <a:ext cx="1338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D7F6730-371F-48F0-ABE6-2EC60367D6E2}"/>
              </a:ext>
            </a:extLst>
          </p:cNvPr>
          <p:cNvSpPr txBox="1"/>
          <p:nvPr/>
        </p:nvSpPr>
        <p:spPr>
          <a:xfrm>
            <a:off x="1341676" y="1972890"/>
            <a:ext cx="100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কৃতজ্ঞ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E4CA09-F8AC-4F3C-938A-9E58F1507023}"/>
              </a:ext>
            </a:extLst>
          </p:cNvPr>
          <p:cNvSpPr txBox="1"/>
          <p:nvPr/>
        </p:nvSpPr>
        <p:spPr>
          <a:xfrm>
            <a:off x="2941246" y="2769342"/>
            <a:ext cx="819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F6B7F9C-8471-44B2-B1C2-D591CDA51262}"/>
              </a:ext>
            </a:extLst>
          </p:cNvPr>
          <p:cNvSpPr txBox="1"/>
          <p:nvPr/>
        </p:nvSpPr>
        <p:spPr>
          <a:xfrm>
            <a:off x="2941246" y="3560358"/>
            <a:ext cx="765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খাঁচার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5CC3A81-B6F1-4F58-9F10-3DAD6AF0E1C9}"/>
              </a:ext>
            </a:extLst>
          </p:cNvPr>
          <p:cNvSpPr txBox="1"/>
          <p:nvPr/>
        </p:nvSpPr>
        <p:spPr>
          <a:xfrm>
            <a:off x="2934033" y="4405457"/>
            <a:ext cx="788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দিবসগুলো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মর্যাদার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AD6AAC1-8E12-4781-9590-E9B72DF72884}"/>
              </a:ext>
            </a:extLst>
          </p:cNvPr>
          <p:cNvSpPr txBox="1"/>
          <p:nvPr/>
        </p:nvSpPr>
        <p:spPr>
          <a:xfrm>
            <a:off x="2934033" y="1972891"/>
            <a:ext cx="5700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কৃতজ্ঞ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14753F-44BA-496F-898D-F2700E90B0C0}"/>
              </a:ext>
            </a:extLst>
          </p:cNvPr>
          <p:cNvSpPr txBox="1"/>
          <p:nvPr/>
        </p:nvSpPr>
        <p:spPr>
          <a:xfrm>
            <a:off x="3404585" y="1238406"/>
            <a:ext cx="5700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54D34BA-61C7-42BA-8C33-E76605BE5278}"/>
              </a:ext>
            </a:extLst>
          </p:cNvPr>
          <p:cNvSpPr txBox="1"/>
          <p:nvPr/>
        </p:nvSpPr>
        <p:spPr>
          <a:xfrm>
            <a:off x="1199909" y="5219551"/>
            <a:ext cx="1338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6C41EE5-8879-4FD5-8D8D-7C28A82F2389}"/>
              </a:ext>
            </a:extLst>
          </p:cNvPr>
          <p:cNvSpPr txBox="1"/>
          <p:nvPr/>
        </p:nvSpPr>
        <p:spPr>
          <a:xfrm>
            <a:off x="2941246" y="5250556"/>
            <a:ext cx="788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xmlns="" id="{3D1005E2-8F56-4FE9-8392-87D3B78C9EFE}"/>
              </a:ext>
            </a:extLst>
          </p:cNvPr>
          <p:cNvSpPr/>
          <p:nvPr/>
        </p:nvSpPr>
        <p:spPr>
          <a:xfrm>
            <a:off x="2343125" y="2150968"/>
            <a:ext cx="590908" cy="290174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Minus Sign 18">
            <a:extLst>
              <a:ext uri="{FF2B5EF4-FFF2-40B4-BE49-F238E27FC236}">
                <a16:creationId xmlns:a16="http://schemas.microsoft.com/office/drawing/2014/main" xmlns="" id="{91744AD8-E509-4891-A79D-494D748F6949}"/>
              </a:ext>
            </a:extLst>
          </p:cNvPr>
          <p:cNvSpPr/>
          <p:nvPr/>
        </p:nvSpPr>
        <p:spPr>
          <a:xfrm>
            <a:off x="2355641" y="2888470"/>
            <a:ext cx="590908" cy="290174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Minus Sign 19">
            <a:extLst>
              <a:ext uri="{FF2B5EF4-FFF2-40B4-BE49-F238E27FC236}">
                <a16:creationId xmlns:a16="http://schemas.microsoft.com/office/drawing/2014/main" xmlns="" id="{7EA2E268-F237-4041-93CE-94FFDDAC0EEF}"/>
              </a:ext>
            </a:extLst>
          </p:cNvPr>
          <p:cNvSpPr/>
          <p:nvPr/>
        </p:nvSpPr>
        <p:spPr>
          <a:xfrm>
            <a:off x="2350338" y="3773179"/>
            <a:ext cx="590908" cy="290174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Minus Sign 20">
            <a:extLst>
              <a:ext uri="{FF2B5EF4-FFF2-40B4-BE49-F238E27FC236}">
                <a16:creationId xmlns:a16="http://schemas.microsoft.com/office/drawing/2014/main" xmlns="" id="{A495CCA4-1886-4E8E-A147-A76EB6433BD8}"/>
              </a:ext>
            </a:extLst>
          </p:cNvPr>
          <p:cNvSpPr/>
          <p:nvPr/>
        </p:nvSpPr>
        <p:spPr>
          <a:xfrm>
            <a:off x="2350338" y="4531198"/>
            <a:ext cx="590908" cy="290174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Minus Sign 21">
            <a:extLst>
              <a:ext uri="{FF2B5EF4-FFF2-40B4-BE49-F238E27FC236}">
                <a16:creationId xmlns:a16="http://schemas.microsoft.com/office/drawing/2014/main" xmlns="" id="{5CB9F2E1-517A-4CEF-980D-FF2F5C85A929}"/>
              </a:ext>
            </a:extLst>
          </p:cNvPr>
          <p:cNvSpPr/>
          <p:nvPr/>
        </p:nvSpPr>
        <p:spPr>
          <a:xfrm>
            <a:off x="2382145" y="5330351"/>
            <a:ext cx="590908" cy="290174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D2C7BD8-2930-45B5-9D39-EC261CF52ADA}"/>
              </a:ext>
            </a:extLst>
          </p:cNvPr>
          <p:cNvSpPr txBox="1"/>
          <p:nvPr/>
        </p:nvSpPr>
        <p:spPr>
          <a:xfrm>
            <a:off x="8081693" y="492691"/>
            <a:ext cx="3540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34B3CA8-CE46-4B17-83F1-9AA90F22D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7792" y="299983"/>
            <a:ext cx="1353548" cy="15450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8941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274265-C42F-49F5-8E1B-1BF2870244DA}"/>
              </a:ext>
            </a:extLst>
          </p:cNvPr>
          <p:cNvSpPr txBox="1"/>
          <p:nvPr/>
        </p:nvSpPr>
        <p:spPr>
          <a:xfrm>
            <a:off x="4735897" y="1882598"/>
            <a:ext cx="224312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B746CD9-3C2A-4B3D-926C-92F260133D6C}"/>
              </a:ext>
            </a:extLst>
          </p:cNvPr>
          <p:cNvSpPr txBox="1"/>
          <p:nvPr/>
        </p:nvSpPr>
        <p:spPr>
          <a:xfrm>
            <a:off x="1900892" y="3513194"/>
            <a:ext cx="8390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B14165-D94F-45EC-BF85-F6550E9D70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79" b="12463"/>
          <a:stretch/>
        </p:blipFill>
        <p:spPr>
          <a:xfrm>
            <a:off x="8878129" y="567968"/>
            <a:ext cx="2571750" cy="20010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31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D174DFA-30B4-4449-BCD0-3A77A62BBFE3}"/>
              </a:ext>
            </a:extLst>
          </p:cNvPr>
          <p:cNvSpPr/>
          <p:nvPr/>
        </p:nvSpPr>
        <p:spPr>
          <a:xfrm>
            <a:off x="901144" y="1325802"/>
            <a:ext cx="2292629" cy="609742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মুক্তিসেনারা</a:t>
            </a:r>
            <a:endParaRPr lang="x-none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274265-C42F-49F5-8E1B-1BF2870244DA}"/>
              </a:ext>
            </a:extLst>
          </p:cNvPr>
          <p:cNvSpPr txBox="1"/>
          <p:nvPr/>
        </p:nvSpPr>
        <p:spPr>
          <a:xfrm>
            <a:off x="2968483" y="461520"/>
            <a:ext cx="642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x-none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56DF2D-59AD-4E38-B1F4-A852A526BDC4}"/>
              </a:ext>
            </a:extLst>
          </p:cNvPr>
          <p:cNvSpPr txBox="1"/>
          <p:nvPr/>
        </p:nvSpPr>
        <p:spPr>
          <a:xfrm>
            <a:off x="1080048" y="3162799"/>
            <a:ext cx="10436091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___________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________________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__________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______________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৫। ১৬ই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ি________________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E8D2ACF-B57C-40FC-9A0D-6628941AD9F8}"/>
              </a:ext>
            </a:extLst>
          </p:cNvPr>
          <p:cNvSpPr/>
          <p:nvPr/>
        </p:nvSpPr>
        <p:spPr>
          <a:xfrm>
            <a:off x="3783496" y="1333435"/>
            <a:ext cx="1848681" cy="609742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অবরুদ্ধ</a:t>
            </a:r>
            <a:endParaRPr lang="x-none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CEB44C1-66A9-40FA-B2B9-7FF3E0F42B20}"/>
              </a:ext>
            </a:extLst>
          </p:cNvPr>
          <p:cNvSpPr/>
          <p:nvPr/>
        </p:nvSpPr>
        <p:spPr>
          <a:xfrm>
            <a:off x="6321286" y="1315223"/>
            <a:ext cx="1848681" cy="609742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x-none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FBF4BCD-0DDE-4574-A75C-BA7F0CACAA50}"/>
              </a:ext>
            </a:extLst>
          </p:cNvPr>
          <p:cNvSpPr/>
          <p:nvPr/>
        </p:nvSpPr>
        <p:spPr>
          <a:xfrm>
            <a:off x="9071113" y="1315223"/>
            <a:ext cx="2392019" cy="609742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আত্মদানকারী</a:t>
            </a:r>
            <a:endParaRPr lang="x-none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8DDBE84-FCD1-4CF5-8AC1-8D5708E6D86B}"/>
              </a:ext>
            </a:extLst>
          </p:cNvPr>
          <p:cNvSpPr/>
          <p:nvPr/>
        </p:nvSpPr>
        <p:spPr>
          <a:xfrm>
            <a:off x="2047458" y="2199761"/>
            <a:ext cx="2292629" cy="609742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endParaRPr lang="x-none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286EB48-CE3E-4D66-AA62-7CE577856C7E}"/>
              </a:ext>
            </a:extLst>
          </p:cNvPr>
          <p:cNvSpPr/>
          <p:nvPr/>
        </p:nvSpPr>
        <p:spPr>
          <a:xfrm>
            <a:off x="5145154" y="2186533"/>
            <a:ext cx="1848681" cy="609742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</a:t>
            </a:r>
            <a:endParaRPr lang="x-none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1654B3-A35C-4BBB-A181-F37363F81EE7}"/>
              </a:ext>
            </a:extLst>
          </p:cNvPr>
          <p:cNvSpPr/>
          <p:nvPr/>
        </p:nvSpPr>
        <p:spPr>
          <a:xfrm>
            <a:off x="7997684" y="2186533"/>
            <a:ext cx="1848681" cy="609742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x-none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B0D39A1-A4E2-4DB9-AF1D-D98E62D4C678}"/>
              </a:ext>
            </a:extLst>
          </p:cNvPr>
          <p:cNvSpPr/>
          <p:nvPr/>
        </p:nvSpPr>
        <p:spPr>
          <a:xfrm>
            <a:off x="3558206" y="3162799"/>
            <a:ext cx="1848681" cy="609742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অবরুদ্ধ</a:t>
            </a:r>
            <a:endParaRPr lang="x-none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BD5A0BC-AC14-457F-9481-6DA85B2E5598}"/>
              </a:ext>
            </a:extLst>
          </p:cNvPr>
          <p:cNvSpPr/>
          <p:nvPr/>
        </p:nvSpPr>
        <p:spPr>
          <a:xfrm>
            <a:off x="6848053" y="3702401"/>
            <a:ext cx="2292629" cy="609742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endParaRPr lang="x-none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F0B9E54-B549-4661-B3F9-7D69171F2B90}"/>
              </a:ext>
            </a:extLst>
          </p:cNvPr>
          <p:cNvSpPr/>
          <p:nvPr/>
        </p:nvSpPr>
        <p:spPr>
          <a:xfrm>
            <a:off x="5526152" y="4208442"/>
            <a:ext cx="1848681" cy="609742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</a:t>
            </a:r>
            <a:endParaRPr lang="x-none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973BBFB-3182-4E0D-8A36-8E428E462640}"/>
              </a:ext>
            </a:extLst>
          </p:cNvPr>
          <p:cNvSpPr/>
          <p:nvPr/>
        </p:nvSpPr>
        <p:spPr>
          <a:xfrm>
            <a:off x="2968483" y="4799039"/>
            <a:ext cx="2292629" cy="609742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মুক্তিসেনারা</a:t>
            </a:r>
            <a:endParaRPr lang="x-none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B83158B-72CF-46DC-852F-90A17E50F24E}"/>
              </a:ext>
            </a:extLst>
          </p:cNvPr>
          <p:cNvSpPr/>
          <p:nvPr/>
        </p:nvSpPr>
        <p:spPr>
          <a:xfrm>
            <a:off x="7222432" y="5254085"/>
            <a:ext cx="1848681" cy="609742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x-none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B42549B-2A85-472C-B929-1AAA5E2969CB}"/>
              </a:ext>
            </a:extLst>
          </p:cNvPr>
          <p:cNvSpPr txBox="1"/>
          <p:nvPr/>
        </p:nvSpPr>
        <p:spPr>
          <a:xfrm>
            <a:off x="735493" y="352777"/>
            <a:ext cx="214685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6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E55F45-BB6D-4F51-8E1E-CD1C6130C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57" y="708426"/>
            <a:ext cx="3110727" cy="38840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700DBFB-1072-44C9-A0A7-A1197A46C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42" y="708427"/>
            <a:ext cx="3005279" cy="38840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274265-C42F-49F5-8E1B-1BF2870244DA}"/>
              </a:ext>
            </a:extLst>
          </p:cNvPr>
          <p:cNvSpPr txBox="1"/>
          <p:nvPr/>
        </p:nvSpPr>
        <p:spPr>
          <a:xfrm>
            <a:off x="1803131" y="4977701"/>
            <a:ext cx="9003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ুলে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ংশটুকু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7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274265-C42F-49F5-8E1B-1BF2870244DA}"/>
              </a:ext>
            </a:extLst>
          </p:cNvPr>
          <p:cNvSpPr txBox="1"/>
          <p:nvPr/>
        </p:nvSpPr>
        <p:spPr>
          <a:xfrm>
            <a:off x="2107093" y="1608462"/>
            <a:ext cx="7262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x-none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8C94A04-01EB-467B-954C-28D250006B8C}"/>
              </a:ext>
            </a:extLst>
          </p:cNvPr>
          <p:cNvSpPr txBox="1"/>
          <p:nvPr/>
        </p:nvSpPr>
        <p:spPr>
          <a:xfrm>
            <a:off x="1881809" y="2740754"/>
            <a:ext cx="8878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ল ?</a:t>
            </a: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কৃতজ্ঞ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? ৪টি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41D0377-067F-45AE-910B-FDE811E55CF2}"/>
              </a:ext>
            </a:extLst>
          </p:cNvPr>
          <p:cNvSpPr/>
          <p:nvPr/>
        </p:nvSpPr>
        <p:spPr>
          <a:xfrm>
            <a:off x="377685" y="1438301"/>
            <a:ext cx="11436627" cy="4552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6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GB" sz="36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GB" sz="36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GB" sz="36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সর্বস্তরের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ারা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শত্রুমুক্ত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সশস্ত্র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রছি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224CD20-7CFF-4F4B-95F6-B6F199A9C938}"/>
              </a:ext>
            </a:extLst>
          </p:cNvPr>
          <p:cNvSpPr txBox="1"/>
          <p:nvPr/>
        </p:nvSpPr>
        <p:spPr>
          <a:xfrm>
            <a:off x="5022573" y="395985"/>
            <a:ext cx="214685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29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762190-7CC1-47CE-977F-B7C8D97864F5}"/>
              </a:ext>
            </a:extLst>
          </p:cNvPr>
          <p:cNvSpPr txBox="1"/>
          <p:nvPr/>
        </p:nvSpPr>
        <p:spPr>
          <a:xfrm>
            <a:off x="4463086" y="1536174"/>
            <a:ext cx="66459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উপস্থাপনায়ঃ</a:t>
            </a:r>
            <a:endParaRPr lang="en-GB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মোহাঃ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মেহেদী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GB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মিড়কাডাঙ্গা</a:t>
            </a:r>
            <a:r>
              <a:rPr lang="en-GB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GB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GB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GB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চাঁপাইনবাবগঞ্জ</a:t>
            </a:r>
            <a:r>
              <a:rPr lang="en-GB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mehedi.mollik@gmail.com</a:t>
            </a:r>
            <a:endParaRPr lang="x-none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9" y="972248"/>
            <a:ext cx="4094587" cy="49135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368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274265-C42F-49F5-8E1B-1BF2870244DA}"/>
              </a:ext>
            </a:extLst>
          </p:cNvPr>
          <p:cNvSpPr txBox="1"/>
          <p:nvPr/>
        </p:nvSpPr>
        <p:spPr>
          <a:xfrm>
            <a:off x="5650134" y="2455263"/>
            <a:ext cx="239833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x-none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8C94A04-01EB-467B-954C-28D250006B8C}"/>
              </a:ext>
            </a:extLst>
          </p:cNvPr>
          <p:cNvSpPr txBox="1"/>
          <p:nvPr/>
        </p:nvSpPr>
        <p:spPr>
          <a:xfrm>
            <a:off x="3461823" y="3675162"/>
            <a:ext cx="6434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6" y="654771"/>
            <a:ext cx="4162932" cy="234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274265-C42F-49F5-8E1B-1BF2870244DA}"/>
              </a:ext>
            </a:extLst>
          </p:cNvPr>
          <p:cNvSpPr txBox="1"/>
          <p:nvPr/>
        </p:nvSpPr>
        <p:spPr>
          <a:xfrm>
            <a:off x="7893877" y="3104900"/>
            <a:ext cx="3173896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x-none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01" y="1291173"/>
            <a:ext cx="6983651" cy="46431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2306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5C5B2C-A168-4FAB-AF13-9CFB4369B815}"/>
              </a:ext>
            </a:extLst>
          </p:cNvPr>
          <p:cNvSpPr txBox="1"/>
          <p:nvPr/>
        </p:nvSpPr>
        <p:spPr>
          <a:xfrm>
            <a:off x="4768157" y="1410805"/>
            <a:ext cx="65531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১৫/০৭/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২০২০ খ্রি.  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BFF063-815E-45D2-A324-089055563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96" y="1622826"/>
            <a:ext cx="3110727" cy="38840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70339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5C5B2C-A168-4FAB-AF13-9CFB4369B815}"/>
              </a:ext>
            </a:extLst>
          </p:cNvPr>
          <p:cNvSpPr txBox="1"/>
          <p:nvPr/>
        </p:nvSpPr>
        <p:spPr>
          <a:xfrm>
            <a:off x="4464606" y="5451950"/>
            <a:ext cx="428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62DFBDC-60DE-4945-9422-2E57F50D8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13" y="517732"/>
            <a:ext cx="3326296" cy="44158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8244F8-66F2-4474-BBE7-7F5F8F1CD02C}"/>
              </a:ext>
            </a:extLst>
          </p:cNvPr>
          <p:cNvSpPr txBox="1"/>
          <p:nvPr/>
        </p:nvSpPr>
        <p:spPr>
          <a:xfrm>
            <a:off x="4464607" y="5534385"/>
            <a:ext cx="4588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07157D8-6202-483C-A6CD-C0640ED0A448}"/>
              </a:ext>
            </a:extLst>
          </p:cNvPr>
          <p:cNvSpPr txBox="1"/>
          <p:nvPr/>
        </p:nvSpPr>
        <p:spPr>
          <a:xfrm>
            <a:off x="2001591" y="5501701"/>
            <a:ext cx="8893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পেয়েছি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C161CCD-29FC-4FA9-A7A4-7A6B8A6C91A7}"/>
              </a:ext>
            </a:extLst>
          </p:cNvPr>
          <p:cNvSpPr txBox="1"/>
          <p:nvPr/>
        </p:nvSpPr>
        <p:spPr>
          <a:xfrm>
            <a:off x="1740189" y="5512646"/>
            <a:ext cx="9416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3709E9D-15BE-4B0E-B08C-84CC546B60BE}"/>
              </a:ext>
            </a:extLst>
          </p:cNvPr>
          <p:cNvSpPr txBox="1"/>
          <p:nvPr/>
        </p:nvSpPr>
        <p:spPr>
          <a:xfrm>
            <a:off x="1740190" y="5523591"/>
            <a:ext cx="9416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সেইসব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C00AA4A-7125-4B4C-B514-0D771F2A1642}"/>
              </a:ext>
            </a:extLst>
          </p:cNvPr>
          <p:cNvSpPr txBox="1"/>
          <p:nvPr/>
        </p:nvSpPr>
        <p:spPr>
          <a:xfrm>
            <a:off x="3879951" y="5573207"/>
            <a:ext cx="491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90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2C4FD34-FE6A-45F5-8D7F-58B54317B3CB}"/>
              </a:ext>
            </a:extLst>
          </p:cNvPr>
          <p:cNvSpPr txBox="1"/>
          <p:nvPr/>
        </p:nvSpPr>
        <p:spPr>
          <a:xfrm>
            <a:off x="3648073" y="1164818"/>
            <a:ext cx="51020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স্মরণীয়</a:t>
            </a:r>
            <a:r>
              <a:rPr lang="en-GB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যাঁ</a:t>
            </a:r>
            <a:r>
              <a:rPr lang="as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pPr algn="ctr"/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5" y="2513941"/>
            <a:ext cx="8401050" cy="3743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369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A7EBCA-D824-4FDB-A5AC-2AE99A73B2F9}"/>
              </a:ext>
            </a:extLst>
          </p:cNvPr>
          <p:cNvSpPr txBox="1"/>
          <p:nvPr/>
        </p:nvSpPr>
        <p:spPr>
          <a:xfrm>
            <a:off x="4863548" y="551477"/>
            <a:ext cx="207304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E38F29-28C6-42D4-9FE5-A5FD5F0E11CC}"/>
              </a:ext>
            </a:extLst>
          </p:cNvPr>
          <p:cNvSpPr txBox="1"/>
          <p:nvPr/>
        </p:nvSpPr>
        <p:spPr>
          <a:xfrm>
            <a:off x="1166191" y="1289765"/>
            <a:ext cx="102174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১.২.১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শব্দযুক্ত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১.৫.১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020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274265-C42F-49F5-8E1B-1BF2870244DA}"/>
              </a:ext>
            </a:extLst>
          </p:cNvPr>
          <p:cNvSpPr txBox="1"/>
          <p:nvPr/>
        </p:nvSpPr>
        <p:spPr>
          <a:xfrm>
            <a:off x="655983" y="4278316"/>
            <a:ext cx="10880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১৬ই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পুরোপুরি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শত্রুমুক্ত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384737"/>
            <a:ext cx="8420100" cy="37814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7746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274265-C42F-49F5-8E1B-1BF2870244DA}"/>
              </a:ext>
            </a:extLst>
          </p:cNvPr>
          <p:cNvSpPr txBox="1"/>
          <p:nvPr/>
        </p:nvSpPr>
        <p:spPr>
          <a:xfrm>
            <a:off x="655983" y="4516855"/>
            <a:ext cx="10880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শত্রুসেনাদের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স।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শত্রুর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612" y="668755"/>
            <a:ext cx="8486775" cy="3848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0542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274265-C42F-49F5-8E1B-1BF2870244DA}"/>
              </a:ext>
            </a:extLst>
          </p:cNvPr>
          <p:cNvSpPr txBox="1"/>
          <p:nvPr/>
        </p:nvSpPr>
        <p:spPr>
          <a:xfrm>
            <a:off x="655983" y="4357829"/>
            <a:ext cx="10880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সশস্ত্র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অবরুদ্ধ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612" y="1090754"/>
            <a:ext cx="8486775" cy="3267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5826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1199</Words>
  <Application>Microsoft Office PowerPoint</Application>
  <PresentationFormat>Widescreen</PresentationFormat>
  <Paragraphs>127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Mehedi Hasan</cp:lastModifiedBy>
  <cp:revision>108</cp:revision>
  <dcterms:created xsi:type="dcterms:W3CDTF">2020-05-13T13:59:31Z</dcterms:created>
  <dcterms:modified xsi:type="dcterms:W3CDTF">2020-07-15T10:36:36Z</dcterms:modified>
</cp:coreProperties>
</file>