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1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1" autoAdjust="0"/>
    <p:restoredTop sz="94660"/>
  </p:normalViewPr>
  <p:slideViewPr>
    <p:cSldViewPr snapToGrid="0">
      <p:cViewPr varScale="1">
        <p:scale>
          <a:sx n="81" d="100"/>
          <a:sy n="81" d="100"/>
        </p:scale>
        <p:origin x="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38DB-ECBA-4AE3-A3A6-1C8A37898096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9B2-BF2D-47AD-8367-4184251F4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3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38DB-ECBA-4AE3-A3A6-1C8A37898096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9B2-BF2D-47AD-8367-4184251F4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1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38DB-ECBA-4AE3-A3A6-1C8A37898096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9B2-BF2D-47AD-8367-4184251F4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0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38DB-ECBA-4AE3-A3A6-1C8A37898096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9B2-BF2D-47AD-8367-4184251F4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6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38DB-ECBA-4AE3-A3A6-1C8A37898096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9B2-BF2D-47AD-8367-4184251F4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2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38DB-ECBA-4AE3-A3A6-1C8A37898096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9B2-BF2D-47AD-8367-4184251F4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4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38DB-ECBA-4AE3-A3A6-1C8A37898096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9B2-BF2D-47AD-8367-4184251F4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7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38DB-ECBA-4AE3-A3A6-1C8A37898096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9B2-BF2D-47AD-8367-4184251F4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2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38DB-ECBA-4AE3-A3A6-1C8A37898096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9B2-BF2D-47AD-8367-4184251F4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0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38DB-ECBA-4AE3-A3A6-1C8A37898096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9B2-BF2D-47AD-8367-4184251F4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5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38DB-ECBA-4AE3-A3A6-1C8A37898096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79B2-BF2D-47AD-8367-4184251F4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8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038DB-ECBA-4AE3-A3A6-1C8A37898096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079B2-BF2D-47AD-8367-4184251F4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2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-Right Arrow 8"/>
          <p:cNvSpPr/>
          <p:nvPr/>
        </p:nvSpPr>
        <p:spPr>
          <a:xfrm>
            <a:off x="1614990" y="0"/>
            <a:ext cx="7459562" cy="154940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/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স্বাগতম সকল শিক্ষার্থীবৃন্দ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15" y="1943100"/>
            <a:ext cx="6149031" cy="4914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538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68" y="1186405"/>
            <a:ext cx="7819342" cy="4398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944768" y="5741043"/>
            <a:ext cx="7819342" cy="83916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একটি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ব্রিজের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যা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অর্থনৈতিক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উন্নয়নের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নির্দেশক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708921" y="0"/>
            <a:ext cx="5787342" cy="10301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নিচের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ছবিটি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কিসের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142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56" y="1666754"/>
            <a:ext cx="6483419" cy="3790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Up Ribbon 2"/>
          <p:cNvSpPr/>
          <p:nvPr/>
        </p:nvSpPr>
        <p:spPr>
          <a:xfrm>
            <a:off x="1215788" y="208789"/>
            <a:ext cx="9248172" cy="1169043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নিচের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ছবিগুলো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কি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নির্দেশ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করে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80982" y="5755510"/>
            <a:ext cx="6782765" cy="107644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সুন্দরবন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পার্ক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ও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সমুদ্র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সৈকত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এগুলো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গুরুত্বপূর্ণ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অর্থনৈতিক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নির্দেশক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17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817077" y="937549"/>
            <a:ext cx="7678615" cy="1539433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পাঠ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শিরোনাম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ঘোষণা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106592" y="2199190"/>
            <a:ext cx="6736466" cy="379649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বাংলাদেশের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গুরুত্বপূর্ণ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অর্থনৈতিক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প্রসঙ্গ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51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135529" y="1782501"/>
            <a:ext cx="7668228" cy="3784922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অর্থনৈতিক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প্রবৃদ্ধির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সাথে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অর্থনৈতিক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উন্নয়নের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সম্পর্ক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ব্যাখ্যা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করতে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পারবে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উন্নত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অনুন্নত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ও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উন্নয়নশীল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দেশের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বৈশিষ্ট্যগুলো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বর্ণনা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করতে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পারবে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 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3180144" y="150768"/>
            <a:ext cx="5578997" cy="1412111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শিখনফল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190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642395" y="1597306"/>
            <a:ext cx="10903352" cy="4988688"/>
          </a:xfrm>
          <a:prstGeom prst="beve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অর্থনৈতিক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প্রবৃদ্ধি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ও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উন্নয়ন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উন্নত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অনুন্নত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ও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উন্নয়নশীল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দেশের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বৈশিষ্ট্য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সম্পর্কে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শিক্ষার্থীদের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ধারনা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দেব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। 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ross 2"/>
          <p:cNvSpPr/>
          <p:nvPr/>
        </p:nvSpPr>
        <p:spPr>
          <a:xfrm>
            <a:off x="2882096" y="266218"/>
            <a:ext cx="6423950" cy="1030147"/>
          </a:xfrm>
          <a:prstGeom prst="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শিখন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-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শেখানো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কার্যাবলী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9792182" y="266218"/>
            <a:ext cx="2048719" cy="821802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সময়ঃ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১৫ 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মিনিট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10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689904" y="231494"/>
            <a:ext cx="6516547" cy="1840374"/>
          </a:xfrm>
          <a:prstGeom prst="wav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জোড়ায়</a:t>
            </a: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কাজ</a:t>
            </a: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689904" y="2303362"/>
            <a:ext cx="7014258" cy="3426106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প্রবৃদ্ধি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ও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উন্নয়নের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মধ্যে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পার্থক্য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উল্লেখ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কর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। 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9073662" y="609600"/>
            <a:ext cx="1863969" cy="973015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1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সময়ঃ</a:t>
            </a:r>
            <a:r>
              <a:rPr lang="en-US" sz="1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৫ </a:t>
            </a:r>
            <a:r>
              <a:rPr lang="en-US" sz="1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মিনিট</a:t>
            </a:r>
            <a:r>
              <a:rPr lang="en-US" sz="1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endParaRPr lang="en-US" sz="1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6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037144" y="833377"/>
            <a:ext cx="6018836" cy="1412112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নিরব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পাঠ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018572" y="2488557"/>
            <a:ext cx="7153155" cy="4004840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উন্নত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,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অনুন্নত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ও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উন্নয়নশীল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দেশের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বৈশিষ্ট্যগুলো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সম্পর্কে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নিরবে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পড়তে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বলব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।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437077" y="1195754"/>
            <a:ext cx="2203938" cy="1049735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16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সময়ঃ</a:t>
            </a:r>
            <a:r>
              <a:rPr lang="en-US" sz="16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১০ </a:t>
            </a:r>
            <a:r>
              <a:rPr lang="en-US" sz="16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মিনিট</a:t>
            </a:r>
            <a:r>
              <a:rPr lang="en-US" sz="16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16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67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321935" y="289367"/>
            <a:ext cx="4051139" cy="1134319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দলীয়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কাজ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89499" y="1967696"/>
            <a:ext cx="5567423" cy="358815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উন্নত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অর্থনীতির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বিশিষ্টের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একটি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তালিকা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তৈরি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 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7772400" y="468923"/>
            <a:ext cx="3434862" cy="954763"/>
          </a:xfrm>
          <a:prstGeom prst="vertic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1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সময়ঃ</a:t>
            </a:r>
            <a:r>
              <a:rPr lang="en-US" sz="1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৫ </a:t>
            </a:r>
            <a:r>
              <a:rPr lang="en-US" sz="1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মিনিট</a:t>
            </a:r>
            <a:r>
              <a:rPr lang="en-US" sz="1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en-US" sz="1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84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3016" y="2192216"/>
            <a:ext cx="9941169" cy="43492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১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।অর্থ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নৈতিক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উন্নয়ন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ও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অর্থ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নৈতিক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প্রবৃদ্ধি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বলতে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বুঝো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?</a:t>
            </a:r>
          </a:p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২।উন্নত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দেশের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বৈশিষ্ট্য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কয়টি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ও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?</a:t>
            </a:r>
          </a:p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৩।দারিদ্রের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দুষ্ট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চক্র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?</a:t>
            </a:r>
          </a:p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৪।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উন্নয়নশীল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দেশের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বৈশিষ্ট্য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কয়টি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ও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? </a:t>
            </a:r>
          </a:p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৫।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কৃষি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ভিত্তিক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অর্থনীতি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ব্যাখ্যা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।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1899140" y="351692"/>
            <a:ext cx="7561384" cy="1500554"/>
          </a:xfrm>
          <a:prstGeom prst="ribbon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4400" dirty="0" smtClean="0"/>
              <a:t> 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মূল্যায়ন</a:t>
            </a:r>
            <a:r>
              <a:rPr lang="en-US" sz="4400" dirty="0" smtClean="0"/>
              <a:t>  </a:t>
            </a:r>
            <a:endParaRPr lang="en-US" sz="4400" dirty="0"/>
          </a:p>
        </p:txBody>
      </p:sp>
      <p:sp>
        <p:nvSpPr>
          <p:cNvPr id="5" name="Flowchart: Preparation 4"/>
          <p:cNvSpPr/>
          <p:nvPr/>
        </p:nvSpPr>
        <p:spPr>
          <a:xfrm>
            <a:off x="9319846" y="586154"/>
            <a:ext cx="2872154" cy="1266092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dirty="0" smtClean="0"/>
              <a:t>  </a:t>
            </a:r>
            <a:r>
              <a:rPr lang="en-US" sz="1600" dirty="0" err="1" smtClean="0">
                <a:solidFill>
                  <a:srgbClr val="FF0000"/>
                </a:solidFill>
              </a:rPr>
              <a:t>সময়ঃ</a:t>
            </a:r>
            <a:r>
              <a:rPr lang="en-US" sz="1600" dirty="0" smtClean="0">
                <a:solidFill>
                  <a:srgbClr val="FF0000"/>
                </a:solidFill>
              </a:rPr>
              <a:t> ১০ </a:t>
            </a:r>
            <a:r>
              <a:rPr lang="en-US" sz="1600" dirty="0" err="1" smtClean="0">
                <a:solidFill>
                  <a:srgbClr val="FF0000"/>
                </a:solidFill>
              </a:rPr>
              <a:t>মিনিট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778368" y="2344615"/>
            <a:ext cx="6013940" cy="3481753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১।উন্নত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দেশের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সাথে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অনুন্নত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দেশের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তুলনা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684584" y="246185"/>
            <a:ext cx="5920154" cy="162950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বাড়ির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কাজ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7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0" y="2057400"/>
            <a:ext cx="10109200" cy="4800600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মোছাঃ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ফরিদা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ইয়ামিন</a:t>
            </a:r>
            <a:endParaRPr 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সহকারী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শিক্ষক</a:t>
            </a:r>
            <a:endParaRPr 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ময়েনপুর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কদমতলা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দ্বিমুখী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উচ্চ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বিদ্যালয়</a:t>
            </a:r>
            <a:endParaRPr 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মিঠাপুকুর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রংপুর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711200" y="406400"/>
            <a:ext cx="8756891" cy="13208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শিক্ষক</a:t>
            </a: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পরিচিতি</a:t>
            </a: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649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616" y="0"/>
            <a:ext cx="6163590" cy="27922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792210"/>
            <a:ext cx="6858000" cy="406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801072" y="316375"/>
            <a:ext cx="6620721" cy="22860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পাঠ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পরিচিতি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801073" y="3048000"/>
            <a:ext cx="6620720" cy="3403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শ্রেণীঃ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৯ম ও ১০ম </a:t>
            </a:r>
          </a:p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বিষয়ঃ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অর্থনীতি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অধ্যায়ঃ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নবম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(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বাংলাদেশের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গুরুত্বপূর্ণ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অর্থনৈতিক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প্রসঙ্গ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)</a:t>
            </a:r>
          </a:p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সময়ঃ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৫০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মিনিট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124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564980" y="228823"/>
            <a:ext cx="5879939" cy="1863524"/>
          </a:xfrm>
          <a:prstGeom prst="left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পূর্বজ্ঞান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যাচাই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125861" y="1836073"/>
            <a:ext cx="8334661" cy="4861366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১.বর্তমানে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বাংলাদেশের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মাথাপিছু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আয়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কত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গত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বছর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কত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ছিল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? </a:t>
            </a:r>
          </a:p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২.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আমাদের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দেশ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খাদ্যে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স্বয়ংসম্পূর্ণ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?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কোন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পণ্যের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উৎপাদন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বেড়েছে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?</a:t>
            </a:r>
          </a:p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৩.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তোমাদের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এলাকায়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বিদ্যু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ৎ,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বিদ্যালয়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সুপেও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পানি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ও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ভালো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রাস্তা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ঘাট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আছে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? </a:t>
            </a:r>
          </a:p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৪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এদেশের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লোকেরা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সাধারণত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কত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বছর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বাঁচে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?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522" y="2781301"/>
            <a:ext cx="2727173" cy="2727173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>
            <a:off x="8886092" y="527538"/>
            <a:ext cx="2895600" cy="738554"/>
          </a:xfrm>
          <a:prstGeom prst="verticalScrol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সময়ঃ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৫ </a:t>
            </a:r>
            <a:r>
              <a:rPr lang="en-US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মিনিট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4233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967696" y="185195"/>
            <a:ext cx="7535119" cy="879676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পূর্বজ্ঞানের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উত্তর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520861" y="1458410"/>
            <a:ext cx="9676435" cy="4965539"/>
          </a:xfrm>
          <a:prstGeom prst="vertic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১।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বর্তমানে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বাংলাদেশের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মাথা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পিছু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আয়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১৯০৯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মার্কিন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ডলার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।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গত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বছর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ছিল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১৪৬৬মার্কিন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ডলার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।</a:t>
            </a:r>
          </a:p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২।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হ্যাঁ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,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আমাদের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দেশ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এখন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খাদ্যে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অনেকটাই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স্বয়ং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সম্পূর্ণ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।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আমাদের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পোশাকের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উৎপাদন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অনেক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বেড়েছে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।</a:t>
            </a:r>
          </a:p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৩।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হ্যাঁ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,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আছে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।</a:t>
            </a:r>
          </a:p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৪।এ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দেশের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লোকেদের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গড়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আয়ু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৭২.৩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বছর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6458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67" y="1458408"/>
            <a:ext cx="6636152" cy="36865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Left-Right Arrow 2"/>
          <p:cNvSpPr/>
          <p:nvPr/>
        </p:nvSpPr>
        <p:spPr>
          <a:xfrm>
            <a:off x="3032567" y="0"/>
            <a:ext cx="6636152" cy="118403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নিচের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সেতুটির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নাম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বলতে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পারবে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? 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Wave 3"/>
          <p:cNvSpPr/>
          <p:nvPr/>
        </p:nvSpPr>
        <p:spPr>
          <a:xfrm>
            <a:off x="3282462" y="5251938"/>
            <a:ext cx="5967046" cy="1395047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পদ্মা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সেতু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892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31" y="1232703"/>
            <a:ext cx="7526215" cy="43132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Punched Tape 2"/>
          <p:cNvSpPr/>
          <p:nvPr/>
        </p:nvSpPr>
        <p:spPr>
          <a:xfrm>
            <a:off x="1758463" y="5621193"/>
            <a:ext cx="8124091" cy="1099595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জিডিপিতে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বিভিন্ন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খাতের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চার্ট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1491649" y="-92597"/>
            <a:ext cx="9236597" cy="1250065"/>
          </a:xfrm>
          <a:prstGeom prst="ribbon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নিচের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চিত্রটি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কিসের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26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1416710"/>
            <a:ext cx="8311661" cy="4304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Wave 2"/>
          <p:cNvSpPr/>
          <p:nvPr/>
        </p:nvSpPr>
        <p:spPr>
          <a:xfrm>
            <a:off x="1875692" y="211015"/>
            <a:ext cx="8417170" cy="1066800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নিচের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চিত্রটি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কিসের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875692" y="5720861"/>
            <a:ext cx="8311661" cy="961293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চা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বাগানের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15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65" y="2118166"/>
            <a:ext cx="6074845" cy="3431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Up Ribbon 2"/>
          <p:cNvSpPr/>
          <p:nvPr/>
        </p:nvSpPr>
        <p:spPr>
          <a:xfrm>
            <a:off x="1979271" y="173620"/>
            <a:ext cx="7234177" cy="1493134"/>
          </a:xfrm>
          <a:prstGeom prst="ribbon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নিচের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ছবিতে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কি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দেখা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যায়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1555662" y="5550059"/>
            <a:ext cx="8299049" cy="1134319"/>
          </a:xfrm>
          <a:prstGeom prst="ribbon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৫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বছরের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GDP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এর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তুলনামূলক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বার্ষিক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হার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05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368</Words>
  <Application>Microsoft Office PowerPoint</Application>
  <PresentationFormat>Widescreen</PresentationFormat>
  <Paragraphs>61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</dc:creator>
  <cp:lastModifiedBy>LEON</cp:lastModifiedBy>
  <cp:revision>36</cp:revision>
  <dcterms:created xsi:type="dcterms:W3CDTF">2020-07-12T15:20:42Z</dcterms:created>
  <dcterms:modified xsi:type="dcterms:W3CDTF">2020-07-15T09:26:44Z</dcterms:modified>
</cp:coreProperties>
</file>