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83" r:id="rId9"/>
    <p:sldId id="282" r:id="rId10"/>
    <p:sldId id="263" r:id="rId11"/>
    <p:sldId id="264" r:id="rId12"/>
    <p:sldId id="265" r:id="rId13"/>
    <p:sldId id="267" r:id="rId14"/>
    <p:sldId id="280" r:id="rId15"/>
    <p:sldId id="266" r:id="rId16"/>
    <p:sldId id="268" r:id="rId17"/>
    <p:sldId id="281" r:id="rId18"/>
    <p:sldId id="269" r:id="rId19"/>
    <p:sldId id="270" r:id="rId20"/>
    <p:sldId id="271" r:id="rId21"/>
    <p:sldId id="272" r:id="rId22"/>
    <p:sldId id="273" r:id="rId23"/>
    <p:sldId id="276" r:id="rId24"/>
    <p:sldId id="277" r:id="rId25"/>
    <p:sldId id="274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389" autoAdjust="0"/>
    <p:restoredTop sz="94664" autoAdjust="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871A7-7949-401F-B039-C66B18C40FD5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83F10-26DF-49F0-B936-EF61DD4A2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83F10-26DF-49F0-B936-EF61DD4A23D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83F10-26DF-49F0-B936-EF61DD4A23D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728-07BA-4B64-814F-51B465BA9E03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B339-3548-4355-A069-5B8BB867D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728-07BA-4B64-814F-51B465BA9E03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B339-3548-4355-A069-5B8BB867D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728-07BA-4B64-814F-51B465BA9E03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B339-3548-4355-A069-5B8BB867D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728-07BA-4B64-814F-51B465BA9E03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B339-3548-4355-A069-5B8BB867D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728-07BA-4B64-814F-51B465BA9E03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B339-3548-4355-A069-5B8BB867D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728-07BA-4B64-814F-51B465BA9E03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B339-3548-4355-A069-5B8BB867D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728-07BA-4B64-814F-51B465BA9E03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B339-3548-4355-A069-5B8BB867D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728-07BA-4B64-814F-51B465BA9E03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B339-3548-4355-A069-5B8BB867D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728-07BA-4B64-814F-51B465BA9E03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B339-3548-4355-A069-5B8BB867D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728-07BA-4B64-814F-51B465BA9E03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B339-3548-4355-A069-5B8BB867D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728-07BA-4B64-814F-51B465BA9E03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B339-3548-4355-A069-5B8BB867D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F728-07BA-4B64-814F-51B465BA9E03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AB339-3548-4355-A069-5B8BB867D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6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1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04800" y="228600"/>
            <a:ext cx="85218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সবাইকে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শুভেচ্ছা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9" descr="ক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8686800" cy="51054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895600" y="381000"/>
            <a:ext cx="3659977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কবি</a:t>
            </a:r>
            <a:r>
              <a:rPr lang="en-US" sz="4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পরিচিতি</a:t>
            </a:r>
            <a:endParaRPr lang="en-US" sz="44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5867400" y="4343400"/>
            <a:ext cx="2971800" cy="22098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1400" y="4648200"/>
            <a:ext cx="22098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মুস্তাফা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মনোয়ার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6019800" y="1524000"/>
            <a:ext cx="2971800" cy="266700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1200" y="4648200"/>
            <a:ext cx="308605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দ্বিতীয়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ষষ্ঠ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সাফ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গেমসের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সফল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মাসকট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নির্মাতা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তিনি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2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228600" y="4267200"/>
            <a:ext cx="2971800" cy="22098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152400" y="1295400"/>
            <a:ext cx="2971800" cy="25146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4191000"/>
            <a:ext cx="3810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মুস্তফা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মনোয়ার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একজন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চিত্রশিল্পী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।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ঢাকায়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চারুকারু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কলেজে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অধ্যাপনা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করেছেন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2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15000" y="1066800"/>
            <a:ext cx="35814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১৯৭২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সাল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থেকে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প্রচারিত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শিশু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প্রতিভা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বিকাশের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লক্ষ্যে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বহুল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জনপ্রিয়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‘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নতুন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কুঁড়ি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রুপকার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ছিলেন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2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990600"/>
            <a:ext cx="308605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১৯৩৫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খ্রিঃঝিনাইদাহ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জেলার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মনোহরপুর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গ্রামে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জন্ম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গ্রহন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করেন</a:t>
            </a:r>
            <a:r>
              <a:rPr lang="en-US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2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মুস্তফা মনোয়া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447800"/>
            <a:ext cx="240792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4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667000" y="304800"/>
            <a:ext cx="3868367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একক</a:t>
            </a:r>
            <a:r>
              <a:rPr lang="en-US" sz="54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</a:t>
            </a:r>
            <a:endParaRPr lang="en-US" sz="54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876800"/>
            <a:ext cx="838199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১/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মুস্তফা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মনোয়ার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কত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সালে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জন্ম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গ্রহন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করেন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তাঁর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পেশা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ছিল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। </a:t>
            </a:r>
            <a:endParaRPr lang="en-US" sz="4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তক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0"/>
            <a:ext cx="5562600" cy="3124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609600" y="5334000"/>
            <a:ext cx="8675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রস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1000"/>
            <a:ext cx="1936749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শব্দার্থ</a:t>
            </a:r>
            <a:r>
              <a:rPr lang="en-US" sz="4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44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762000"/>
            <a:ext cx="39247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পৃথিবী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জগৎ,ভূমন্ডল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371600"/>
            <a:ext cx="12250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ভূবন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743200"/>
            <a:ext cx="2068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শিল্পকলা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2286000"/>
            <a:ext cx="3733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চিত্রকলা,ভাস্কর্য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,নাচ,গান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প্রভৃতি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অন্তরভূক্ত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4648200"/>
            <a:ext cx="40386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সাহিত্য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দেখে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মনে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অনুভূতি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জাগে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14" descr="সাহিত্য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419600"/>
            <a:ext cx="3200400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0"/>
            <a:ext cx="2438400" cy="1894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New folder\Rose\সস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33400"/>
            <a:ext cx="2590800" cy="16954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3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81000" y="5257800"/>
            <a:ext cx="15279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ভাস্কর্য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4419600"/>
            <a:ext cx="4343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পাথরে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খোদাই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মাটি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দিয়ে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আকার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গড়ন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নির্মানের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762000"/>
            <a:ext cx="1981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পুরাকাল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609600"/>
            <a:ext cx="3962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প্রচীনকাল,অনেক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আগেকার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সময়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590800"/>
            <a:ext cx="152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গুহা-মানুষ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2362200"/>
            <a:ext cx="3962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প্রচীনকালে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গুহায়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বসবাস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কারী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3" descr="কবত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419600"/>
            <a:ext cx="2819400" cy="2209800"/>
          </a:xfrm>
          <a:prstGeom prst="rect">
            <a:avLst/>
          </a:prstGeom>
        </p:spPr>
      </p:pic>
      <p:pic>
        <p:nvPicPr>
          <p:cNvPr id="15" name="Picture 14" descr="গ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228600"/>
            <a:ext cx="26670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981200" y="2057400"/>
            <a:ext cx="2743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3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638800" y="4648200"/>
            <a:ext cx="3352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সুন্দর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নকশা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সৃষ্টি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তৈরি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কাঁথা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876800"/>
            <a:ext cx="1752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নকশি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কাঁথা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762000"/>
            <a:ext cx="1713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স্থাপত্য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762000"/>
            <a:ext cx="3581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গৃহ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ভাবনাদি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নির্মানের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2514600"/>
            <a:ext cx="228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প্রত্যাহিক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জীবন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2590800"/>
            <a:ext cx="2895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প্রতিদিনের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জীবন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3" descr="দ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419600"/>
            <a:ext cx="3276600" cy="2133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"/>
            <a:ext cx="3048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বক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2286000"/>
            <a:ext cx="3200400" cy="20574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6019800" y="4267200"/>
            <a:ext cx="281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নকশিকাঁথা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457200"/>
            <a:ext cx="4953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জোড়ায়</a:t>
            </a:r>
            <a:r>
              <a:rPr lang="en-US" sz="4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</a:t>
            </a:r>
            <a:endParaRPr lang="en-US" sz="48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486400"/>
            <a:ext cx="8534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ভাস্কর্য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শিল্পকলা,নকশি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কাঁথা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দিয়ে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দুটি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বাক্য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লেখ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 descr="কবত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2743200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28800"/>
            <a:ext cx="2514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দদ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828800"/>
            <a:ext cx="2590800" cy="2286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5200" y="4267200"/>
            <a:ext cx="2057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শিল্পকলা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4191000"/>
            <a:ext cx="2057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ভাস্কর্য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" y="5103674"/>
            <a:ext cx="868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আনন্দকে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আমরা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বুঝি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রূপ-রস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-শব্দ-স্পর্শ-গন্ধ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ইত্যাদির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সাহায্যে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ইন্দ্রিয়কালের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সাহায্যে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আনন্দ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828800"/>
            <a:ext cx="17526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রুপ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0"/>
            <a:ext cx="1447799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রস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990600"/>
            <a:ext cx="143256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কত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609600"/>
            <a:ext cx="1371600" cy="1280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স্পর্শ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819400"/>
            <a:ext cx="14478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3505200" y="2971800"/>
            <a:ext cx="16065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আনন্দ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2782788">
            <a:off x="2358083" y="658625"/>
            <a:ext cx="1043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রুপ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95400" y="2438400"/>
            <a:ext cx="8675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রস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0" name="Group 9"/>
          <p:cNvGrpSpPr/>
          <p:nvPr/>
        </p:nvGrpSpPr>
        <p:grpSpPr>
          <a:xfrm>
            <a:off x="-9427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1" name="Rectangle 20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905000" y="4419600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গন্ধ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19800" y="1981200"/>
            <a:ext cx="11208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শব্দ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7400" y="4114800"/>
            <a:ext cx="12170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স্পর্শ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8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9" name="Rectangle 28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3657600" y="4648200"/>
            <a:ext cx="14734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ইন্দ্রিয়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14600" y="1905000"/>
            <a:ext cx="701547" cy="228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667000" y="2819400"/>
            <a:ext cx="701547" cy="3007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257800" y="1524000"/>
            <a:ext cx="746253" cy="381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5334000" y="2667000"/>
            <a:ext cx="762000" cy="3769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4267994" y="1523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19200" y="3048000"/>
            <a:ext cx="1644039" cy="1420092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38" descr="ইওিন্দ্রয়.jpg"/>
          <p:cNvPicPr>
            <a:picLocks noChangeAspect="1"/>
          </p:cNvPicPr>
          <p:nvPr/>
        </p:nvPicPr>
        <p:blipFill>
          <a:blip r:embed="rId9" cstate="print"/>
          <a:srcRect l="15018" t="20000" r="8845" b="21111"/>
          <a:stretch>
            <a:fillRect/>
          </a:stretch>
        </p:blipFill>
        <p:spPr>
          <a:xfrm>
            <a:off x="3581400" y="3505200"/>
            <a:ext cx="1548442" cy="114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6172200" y="6019800"/>
            <a:ext cx="2316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সাহিত্যিক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চিত্রশিল্পি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200400"/>
            <a:ext cx="2362200" cy="2590800"/>
          </a:xfrm>
          <a:prstGeom prst="rect">
            <a:avLst/>
          </a:prstGeom>
        </p:spPr>
      </p:pic>
      <p:pic>
        <p:nvPicPr>
          <p:cNvPr id="10" name="Picture 9" descr="নৃত্যশিল্পি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276600"/>
            <a:ext cx="2491740" cy="2590800"/>
          </a:xfrm>
          <a:prstGeom prst="rect">
            <a:avLst/>
          </a:prstGeom>
        </p:spPr>
      </p:pic>
      <p:pic>
        <p:nvPicPr>
          <p:cNvPr id="11" name="Picture 10" descr="কবী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429000"/>
            <a:ext cx="2514600" cy="2286000"/>
          </a:xfrm>
          <a:prstGeom prst="rect">
            <a:avLst/>
          </a:prstGeom>
        </p:spPr>
      </p:pic>
      <p:pic>
        <p:nvPicPr>
          <p:cNvPr id="12" name="Picture 11" descr="রমাপদ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3276600"/>
            <a:ext cx="2514600" cy="2057400"/>
          </a:xfrm>
          <a:prstGeom prst="rect">
            <a:avLst/>
          </a:prstGeom>
        </p:spPr>
      </p:pic>
      <p:pic>
        <p:nvPicPr>
          <p:cNvPr id="13" name="Picture 12" descr="সব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3276600"/>
            <a:ext cx="2438400" cy="25146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276600" y="3124200"/>
            <a:ext cx="2895600" cy="304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76600" y="3657600"/>
            <a:ext cx="289560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</a:t>
            </a:r>
            <a:r>
              <a:rPr lang="en-US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নিজেকে</a:t>
            </a:r>
            <a:r>
              <a:rPr lang="en-US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প্রকাশ</a:t>
            </a:r>
            <a:r>
              <a:rPr lang="en-US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চায়</a:t>
            </a:r>
            <a:endParaRPr lang="en-US" sz="36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3124200"/>
            <a:ext cx="20954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চিত্রশিল্পি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3800" y="2819400"/>
            <a:ext cx="21675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নৃত্যশিল্পি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0" y="2971800"/>
            <a:ext cx="28424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সংগীত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শিল্পি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3000" y="6096000"/>
            <a:ext cx="10855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কবি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6.24566E-7 L -0.3125 -0.421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2498E-6 L 0.00833 -0.4330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2477E-6 L 0.29167 -0.416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4583 0.044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32084 0.08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9427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" y="4114800"/>
            <a:ext cx="866794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ফুলকে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দেখে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বলি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সুন্দর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নিয়মটি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হল-একই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বিন্দু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থেকে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পাপড়ি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বিন্দুর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চারিদিকে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ছরিয়ে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থাকবে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নিয়ম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মেনে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ফুল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স্বাধীনভাবে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ফুটে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ওঠে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438400" y="533400"/>
            <a:ext cx="4381500" cy="319273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" y="4343400"/>
            <a:ext cx="8686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সুন্দরকে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জানার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জ্ঞান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নাম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‘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নন্দনতত্ত্ব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 ।‘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নন্দনতত্ত্ব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সুন্দরকে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বিশ্লেষন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করা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,সুন্দরকে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আরো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গভীর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ভাবে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উপলব্দি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jko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04800"/>
            <a:ext cx="6553200" cy="40386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505200" y="457200"/>
            <a:ext cx="2945037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পরিচিতি</a:t>
            </a:r>
            <a:endParaRPr lang="en-US" sz="54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800600"/>
            <a:ext cx="84582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নলিনীদাস</a:t>
            </a:r>
            <a:r>
              <a:rPr lang="en-US" sz="5400" b="1" cap="none" spc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মাধ্যমিক</a:t>
            </a:r>
            <a:r>
              <a:rPr lang="en-US" sz="5400" b="1" cap="none" spc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বালিকা</a:t>
            </a:r>
            <a:r>
              <a:rPr lang="en-US" sz="5400" b="1" cap="none" spc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বিদ্যালয়</a:t>
            </a:r>
            <a:r>
              <a:rPr lang="en-US" sz="5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54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ভোলা</a:t>
            </a:r>
            <a:endParaRPr lang="en-US" sz="5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2209800"/>
            <a:ext cx="53340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বীণা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মিত্র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সিনিয়র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শিক্ষিকা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binamitra400@gmail.com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E:\New folder\আমার ছবি\IMG_20191011_112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2778125" cy="2778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990600" y="5410200"/>
            <a:ext cx="7696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প্রয়োজন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অপ্রয়োজন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মিলিয়েই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মানুষের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সৌন্দর্যের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আশা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পূর্ণ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।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বক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26670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তক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1800"/>
            <a:ext cx="2667000" cy="23202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বাঁশ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04800"/>
            <a:ext cx="2997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C:\Users\HP\Pictures\শীতল পার্তি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048000"/>
            <a:ext cx="28956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248400" y="3048000"/>
            <a:ext cx="26670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চজ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0" y="304800"/>
            <a:ext cx="26670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81000" y="4724400"/>
            <a:ext cx="85343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পুরাকালে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জল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রং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দিয়েই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আঁকতো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শিল্পিরা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তালপাতায়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আঁকতো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এখন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জল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রং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এবং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কাগজে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আঁকে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কত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4114800" cy="4191000"/>
          </a:xfrm>
          <a:prstGeom prst="rect">
            <a:avLst/>
          </a:prstGeom>
        </p:spPr>
      </p:pic>
      <p:pic>
        <p:nvPicPr>
          <p:cNvPr id="10" name="Picture 9" descr="চজহ.jfif"/>
          <p:cNvPicPr>
            <a:picLocks noChangeAspect="1"/>
          </p:cNvPicPr>
          <p:nvPr/>
        </p:nvPicPr>
        <p:blipFill>
          <a:blip r:embed="rId4"/>
          <a:srcRect t="10309" b="12371"/>
          <a:stretch>
            <a:fillRect/>
          </a:stretch>
        </p:blipFill>
        <p:spPr>
          <a:xfrm>
            <a:off x="4343400" y="381000"/>
            <a:ext cx="4572000" cy="396240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33400" y="5562600"/>
            <a:ext cx="82750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শক্ত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পাথর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কেটে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ভাস্কর্য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তৈরি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কব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4114800" cy="4876800"/>
          </a:xfrm>
          <a:prstGeom prst="rect">
            <a:avLst/>
          </a:prstGeom>
        </p:spPr>
      </p:pic>
      <p:pic>
        <p:nvPicPr>
          <p:cNvPr id="10" name="Picture 9" descr="তদগ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81000"/>
            <a:ext cx="4343400" cy="4876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81000" y="2895600"/>
            <a:ext cx="4267200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নন্দনতত্ত্ব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প্রয়োজন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অপ্রয়োজন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মিলেই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মানুষের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সৌন্দর্য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ব্যাখ্যা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।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457200"/>
            <a:ext cx="3222357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দলীয়</a:t>
            </a:r>
            <a:r>
              <a:rPr lang="en-US" sz="4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</a:t>
            </a:r>
            <a:r>
              <a:rPr lang="en-US" sz="4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44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2895600"/>
            <a:ext cx="3810000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পুরাকাল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শব্দের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অর্থ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  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শিল্পিরা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রং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দিয়ে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আঁকত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ব্যাখ্যা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1981200"/>
            <a:ext cx="16385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‘ক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দল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1905000"/>
            <a:ext cx="15488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‘খ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দল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838200" y="4648200"/>
            <a:ext cx="6096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(ক)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ভাস্কর্য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(খ) 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স্থাপত্য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(গ)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কবিতা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(ঘ) 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সুন্দর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বেধ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304800"/>
            <a:ext cx="3257622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মূল্যায়ন</a:t>
            </a:r>
            <a:r>
              <a:rPr lang="en-US" sz="6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6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425" y="1905000"/>
            <a:ext cx="88905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১/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সুন্দরকে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জানার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জ্ঞান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নাম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কী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590800"/>
            <a:ext cx="7086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(ক)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জ্ঞান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তত্ত্ব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(খ) 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নন্দনতত্ত্ব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(গ) 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শিল্পকলা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(ঘ) 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চিত্রকলা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886200"/>
            <a:ext cx="78710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২/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মানুষের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মনকে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তৃপ্ত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কোনটি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57200"/>
            <a:ext cx="2590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বহুনির্বাচনি</a:t>
            </a:r>
            <a:r>
              <a:rPr lang="en-US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প্রশ্ন</a:t>
            </a:r>
            <a:endParaRPr lang="en-US" sz="3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38600" y="2667000"/>
            <a:ext cx="3048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33800" y="4724400"/>
            <a:ext cx="3048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2743200"/>
            <a:ext cx="9982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৪/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সুন্দরকে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নতুন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সৃষ্টি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কেন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066800"/>
            <a:ext cx="86004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কালি-কলম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ii) 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জল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রং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iii)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প্যাস্টেল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রং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57200"/>
            <a:ext cx="45464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৩/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চিত্রকলার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মাধ্যম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1676400"/>
            <a:ext cx="34403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কোনটি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সঠিক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209800"/>
            <a:ext cx="79864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ক.  iii  খ.  ii  ও  iii    গ.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 ii   ঘ.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ii  ও iii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429000"/>
            <a:ext cx="71064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(ক)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প্রকৃতির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বিচিত্র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দৃশ্যবলি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দেখে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5105400"/>
            <a:ext cx="58224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(গ)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পৃথিবীর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নানা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রূপ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দেখে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4038600"/>
            <a:ext cx="7848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(খ)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প্রকৃতি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জগতে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সুন্দরের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নানা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মুখী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প্রকাশ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দেখে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5791200"/>
            <a:ext cx="52854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(ঘ) 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নিজের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তাগিদ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থেকে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19800" y="2286000"/>
            <a:ext cx="3048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7200" y="4114800"/>
            <a:ext cx="3048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590800" y="304800"/>
            <a:ext cx="4129657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বাড়ির</a:t>
            </a:r>
            <a:r>
              <a:rPr lang="en-US" sz="5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</a:t>
            </a:r>
            <a:r>
              <a:rPr lang="en-US" sz="5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54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876800"/>
            <a:ext cx="8763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শিল্পকলাচর্চা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সকলের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পক্ষে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অপরিহার্য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কেন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তোমার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বন্ধুদের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শিল্প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কলা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চর্চায়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কিভাবে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মনোযোগ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করবে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620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তক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" y="1905000"/>
            <a:ext cx="7612380" cy="43776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4600" y="304800"/>
            <a:ext cx="44117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ধন্যবাদ</a:t>
            </a:r>
            <a:endParaRPr lang="en-US" sz="9600" b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514600" y="457200"/>
            <a:ext cx="388439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পাঠ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পরিচিতি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2438400"/>
            <a:ext cx="5067253" cy="26307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শ্রেণী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অষ্টম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বিষয়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বাংলা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১ম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পত্র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গদ্যাংশ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            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সময়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 ৫০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মিনিট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0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F:\৮৭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2806700" cy="3670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838200" y="228600"/>
            <a:ext cx="48381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ছবিতে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দেখছো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en-US" sz="4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12" descr="বকবত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990600"/>
            <a:ext cx="3505200" cy="2286001"/>
          </a:xfrm>
          <a:prstGeom prst="rect">
            <a:avLst/>
          </a:prstGeom>
        </p:spPr>
      </p:pic>
      <p:pic>
        <p:nvPicPr>
          <p:cNvPr id="15" name="Picture 14" descr="দ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86200"/>
            <a:ext cx="4038600" cy="2173224"/>
          </a:xfrm>
          <a:prstGeom prst="rect">
            <a:avLst/>
          </a:prstGeom>
        </p:spPr>
      </p:pic>
      <p:pic>
        <p:nvPicPr>
          <p:cNvPr id="18" name="Picture 17" descr="কত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1066800"/>
            <a:ext cx="2286000" cy="2286000"/>
          </a:xfrm>
          <a:prstGeom prst="rect">
            <a:avLst/>
          </a:prstGeom>
        </p:spPr>
      </p:pic>
      <p:pic>
        <p:nvPicPr>
          <p:cNvPr id="12" name="Picture 11" descr="মম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886201"/>
            <a:ext cx="3733799" cy="2190752"/>
          </a:xfrm>
          <a:prstGeom prst="rect">
            <a:avLst/>
          </a:prstGeom>
        </p:spPr>
      </p:pic>
      <p:pic>
        <p:nvPicPr>
          <p:cNvPr id="19" name="Picture 18" descr="হহ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066800"/>
            <a:ext cx="2209800" cy="2286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71600" y="3276600"/>
            <a:ext cx="28574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মাটির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তৈরি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1" y="3276600"/>
            <a:ext cx="2133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ভাস্কর্য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6019800"/>
            <a:ext cx="2971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নকশি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কাঁথা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0" y="6096000"/>
            <a:ext cx="2971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আর্টশিল্প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819400" y="6019800"/>
            <a:ext cx="21066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নানা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দিক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গান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4038600" cy="2362200"/>
          </a:xfrm>
          <a:prstGeom prst="rect">
            <a:avLst/>
          </a:prstGeom>
        </p:spPr>
      </p:pic>
      <p:pic>
        <p:nvPicPr>
          <p:cNvPr id="11" name="Picture 10" descr="কলা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57200"/>
            <a:ext cx="3962400" cy="2286000"/>
          </a:xfrm>
          <a:prstGeom prst="rect">
            <a:avLst/>
          </a:prstGeom>
        </p:spPr>
      </p:pic>
      <p:pic>
        <p:nvPicPr>
          <p:cNvPr id="13" name="Picture 12" descr="বক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581400"/>
            <a:ext cx="2895600" cy="2438400"/>
          </a:xfrm>
          <a:prstGeom prst="rect">
            <a:avLst/>
          </a:prstGeom>
        </p:spPr>
      </p:pic>
      <p:pic>
        <p:nvPicPr>
          <p:cNvPr id="14" name="Picture 13" descr="তত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3581400"/>
            <a:ext cx="2895600" cy="2514600"/>
          </a:xfrm>
          <a:prstGeom prst="rect">
            <a:avLst/>
          </a:prstGeom>
        </p:spPr>
      </p:pic>
      <p:pic>
        <p:nvPicPr>
          <p:cNvPr id="12" name="Picture 11" descr="জচ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581400"/>
            <a:ext cx="2743200" cy="2438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90600" y="2895600"/>
            <a:ext cx="25955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শিল্পি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শিল্প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0" y="2743200"/>
            <a:ext cx="11304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কলা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609600"/>
            <a:ext cx="8610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আজকের</a:t>
            </a:r>
            <a:r>
              <a:rPr lang="en-US" sz="6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6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:-          </a:t>
            </a:r>
            <a:r>
              <a:rPr lang="en-US" sz="6000" b="1" cap="none" spc="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শিল্প</a:t>
            </a:r>
            <a:r>
              <a:rPr lang="en-US" sz="6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cap="none" spc="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কলার</a:t>
            </a:r>
            <a:r>
              <a:rPr lang="en-US" sz="6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cap="none" spc="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নানা</a:t>
            </a:r>
            <a:r>
              <a:rPr lang="en-US" sz="6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cap="none" spc="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দিক</a:t>
            </a:r>
            <a:endParaRPr lang="en-US" sz="60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শিল্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90800"/>
            <a:ext cx="3746500" cy="3810000"/>
          </a:xfrm>
          <a:prstGeom prst="rect">
            <a:avLst/>
          </a:prstGeom>
        </p:spPr>
      </p:pic>
      <p:pic>
        <p:nvPicPr>
          <p:cNvPr id="10" name="Picture 9" descr="ব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590800"/>
            <a:ext cx="3657600" cy="39624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514600" y="381000"/>
            <a:ext cx="3977371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শিখন</a:t>
            </a:r>
            <a:r>
              <a:rPr lang="en-US" sz="6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ফল</a:t>
            </a:r>
            <a:r>
              <a:rPr lang="en-US" sz="6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6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447800"/>
            <a:ext cx="6553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</a:t>
            </a:r>
            <a:r>
              <a:rPr lang="en-US" sz="40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40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শেষে</a:t>
            </a:r>
            <a:r>
              <a:rPr lang="en-US" sz="40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শিক্ষার্থীরা</a:t>
            </a:r>
            <a:r>
              <a:rPr lang="en-US" sz="40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sz="40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209800"/>
            <a:ext cx="8001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কবি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পরিচিতি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ব্যাখ্যা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40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429000"/>
            <a:ext cx="861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0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নতুন</a:t>
            </a:r>
            <a:r>
              <a:rPr lang="en-US" sz="40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শব্দের</a:t>
            </a:r>
            <a:r>
              <a:rPr lang="en-US" sz="40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অর্থ</a:t>
            </a:r>
            <a:r>
              <a:rPr lang="en-US" sz="40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চিহ্নিত</a:t>
            </a:r>
            <a:r>
              <a:rPr lang="en-US" sz="40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করে</a:t>
            </a:r>
            <a:r>
              <a:rPr lang="en-US" sz="40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বাক্য</a:t>
            </a:r>
            <a:r>
              <a:rPr lang="en-US" sz="40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তৈরি</a:t>
            </a:r>
            <a:r>
              <a:rPr lang="en-US" sz="40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sz="40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sz="40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40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4724400"/>
            <a:ext cx="8610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নন্দনতত্ত্ব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প্রয়োজন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অপ্রয়োজন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মিলেই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মানুষের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সৌন্দর্য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ব্যাখ্যা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sz="4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40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0" y="304800"/>
            <a:ext cx="6187171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আদর্শ</a:t>
            </a:r>
            <a:r>
              <a:rPr lang="en-US" sz="6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6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6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600200"/>
            <a:ext cx="6553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447800"/>
            <a:ext cx="6362700" cy="51816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53427" cy="6858000"/>
            <a:chOff x="0" y="0"/>
            <a:chExt cx="9153427" cy="6858000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Rectangle 3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noFill/>
                </a:ln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467127" y="-4457700"/>
              <a:ext cx="228600" cy="9144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514600" y="381000"/>
            <a:ext cx="3977371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সরব</a:t>
            </a:r>
            <a:r>
              <a:rPr lang="en-US" sz="6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6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6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86868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545</Words>
  <Application>Microsoft Office PowerPoint</Application>
  <PresentationFormat>On-screen Show (4:3)</PresentationFormat>
  <Paragraphs>98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122</cp:revision>
  <dcterms:created xsi:type="dcterms:W3CDTF">2020-06-19T23:45:22Z</dcterms:created>
  <dcterms:modified xsi:type="dcterms:W3CDTF">2020-07-12T12:52:42Z</dcterms:modified>
</cp:coreProperties>
</file>