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88" r:id="rId2"/>
    <p:sldId id="259" r:id="rId3"/>
    <p:sldId id="260" r:id="rId4"/>
    <p:sldId id="293" r:id="rId5"/>
    <p:sldId id="292" r:id="rId6"/>
    <p:sldId id="294" r:id="rId7"/>
    <p:sldId id="295" r:id="rId8"/>
    <p:sldId id="261" r:id="rId9"/>
    <p:sldId id="296" r:id="rId10"/>
    <p:sldId id="297" r:id="rId11"/>
    <p:sldId id="298" r:id="rId12"/>
    <p:sldId id="270" r:id="rId13"/>
    <p:sldId id="299" r:id="rId14"/>
    <p:sldId id="300" r:id="rId15"/>
    <p:sldId id="305" r:id="rId16"/>
    <p:sldId id="303" r:id="rId17"/>
    <p:sldId id="301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1833" autoAdjust="0"/>
  </p:normalViewPr>
  <p:slideViewPr>
    <p:cSldViewPr>
      <p:cViewPr varScale="1">
        <p:scale>
          <a:sx n="68" d="100"/>
          <a:sy n="68" d="100"/>
        </p:scale>
        <p:origin x="14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814A5-3F36-40DB-BB44-0CD85997079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194BAB-08B2-4B8B-B683-3E67BCD1D78D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খতিয়ান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44494B-62FE-4DC2-BCD1-D1BE44C83D66}" type="parTrans" cxnId="{735E582A-CF4C-4676-8FF3-1B082DAD2B9E}">
      <dgm:prSet/>
      <dgm:spPr/>
      <dgm:t>
        <a:bodyPr/>
        <a:lstStyle/>
        <a:p>
          <a:endParaRPr lang="en-US"/>
        </a:p>
      </dgm:t>
    </dgm:pt>
    <dgm:pt modelId="{4C7B15C4-7F4A-4F1B-972F-3B06B83C69A6}" type="sibTrans" cxnId="{735E582A-CF4C-4676-8FF3-1B082DAD2B9E}">
      <dgm:prSet/>
      <dgm:spPr/>
      <dgm:t>
        <a:bodyPr/>
        <a:lstStyle/>
        <a:p>
          <a:endParaRPr lang="en-US"/>
        </a:p>
      </dgm:t>
    </dgm:pt>
    <dgm:pt modelId="{F51B7670-AB73-49BF-ADA2-05024EB216DA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464288-6354-457F-B459-D364BBC9C1A7}" type="parTrans" cxnId="{324BBE95-4C43-41F5-8FC0-95741080062A}">
      <dgm:prSet/>
      <dgm:spPr/>
      <dgm:t>
        <a:bodyPr/>
        <a:lstStyle/>
        <a:p>
          <a:endParaRPr lang="en-US"/>
        </a:p>
      </dgm:t>
    </dgm:pt>
    <dgm:pt modelId="{2A324EA3-B904-480E-A927-E29A02DDC1B4}" type="sibTrans" cxnId="{324BBE95-4C43-41F5-8FC0-95741080062A}">
      <dgm:prSet/>
      <dgm:spPr/>
      <dgm:t>
        <a:bodyPr/>
        <a:lstStyle/>
        <a:p>
          <a:endParaRPr lang="en-US"/>
        </a:p>
      </dgm:t>
    </dgm:pt>
    <dgm:pt modelId="{9ECA4422-BE71-475E-8906-E888CEA8114E}">
      <dgm:prSet phldrT="[Text]" custT="1"/>
      <dgm:spPr/>
      <dgm:t>
        <a:bodyPr/>
        <a:lstStyle/>
        <a:p>
          <a:pPr algn="l"/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কারবার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যাবতীয়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লেনদেনসমূহকে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সংক্ষিপ্তকারে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শ্রেণিবদ্ধভাবে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শিরোনামে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971B6A-3A14-429A-A2E9-ACECBA9845E1}" type="parTrans" cxnId="{583BF846-BEE9-47FE-86DD-4CCA8B13A429}">
      <dgm:prSet/>
      <dgm:spPr/>
      <dgm:t>
        <a:bodyPr/>
        <a:lstStyle/>
        <a:p>
          <a:endParaRPr lang="en-US"/>
        </a:p>
      </dgm:t>
    </dgm:pt>
    <dgm:pt modelId="{0110C35D-C4A6-40B4-832A-66A5DB107DB5}" type="sibTrans" cxnId="{583BF846-BEE9-47FE-86DD-4CCA8B13A429}">
      <dgm:prSet/>
      <dgm:spPr/>
      <dgm:t>
        <a:bodyPr/>
        <a:lstStyle/>
        <a:p>
          <a:endParaRPr lang="en-US"/>
        </a:p>
      </dgm:t>
    </dgm:pt>
    <dgm:pt modelId="{73236754-AF8D-49EC-93A5-2088D915825B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5621F4-A73D-410F-86FC-446155C1B149}" type="parTrans" cxnId="{BB6DC906-7B45-4A56-87F3-3FDE103D35D1}">
      <dgm:prSet/>
      <dgm:spPr/>
      <dgm:t>
        <a:bodyPr/>
        <a:lstStyle/>
        <a:p>
          <a:endParaRPr lang="en-US"/>
        </a:p>
      </dgm:t>
    </dgm:pt>
    <dgm:pt modelId="{082C2A51-DE2C-4123-BD19-36C212F8BC29}" type="sibTrans" cxnId="{BB6DC906-7B45-4A56-87F3-3FDE103D35D1}">
      <dgm:prSet/>
      <dgm:spPr/>
      <dgm:t>
        <a:bodyPr/>
        <a:lstStyle/>
        <a:p>
          <a:endParaRPr lang="en-US"/>
        </a:p>
      </dgm:t>
    </dgm:pt>
    <dgm:pt modelId="{C5AB5B71-68DE-412F-8173-59DE48C19AEF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সুষ্ঠভাবে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লেনদেনসমূহের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নিরূপণের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লেনদেনগুলোকে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ভিন্ন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ভিন্ন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স্থায়ীভাবে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55409A-AE46-4557-B7AF-84174C5D0CFE}" type="parTrans" cxnId="{FF81FCCA-E6F8-4304-837B-1DB9939ED91C}">
      <dgm:prSet/>
      <dgm:spPr/>
      <dgm:t>
        <a:bodyPr/>
        <a:lstStyle/>
        <a:p>
          <a:endParaRPr lang="en-US"/>
        </a:p>
      </dgm:t>
    </dgm:pt>
    <dgm:pt modelId="{96A27F19-9387-4D92-9D7C-0E1026AA62FD}" type="sibTrans" cxnId="{FF81FCCA-E6F8-4304-837B-1DB9939ED91C}">
      <dgm:prSet/>
      <dgm:spPr/>
      <dgm:t>
        <a:bodyPr/>
        <a:lstStyle/>
        <a:p>
          <a:endParaRPr lang="en-US"/>
        </a:p>
      </dgm:t>
    </dgm:pt>
    <dgm:pt modelId="{780A0523-EE5B-427D-BD4E-00DF15BF7BE6}" type="pres">
      <dgm:prSet presAssocID="{5A2814A5-3F36-40DB-BB44-0CD8599707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92278A-6AD5-4D59-BA7C-905AEA7BEE30}" type="pres">
      <dgm:prSet presAssocID="{DB194BAB-08B2-4B8B-B683-3E67BCD1D78D}" presName="hierRoot1" presStyleCnt="0"/>
      <dgm:spPr/>
    </dgm:pt>
    <dgm:pt modelId="{303BFD71-1633-4BC3-984F-9DCEEB8050F4}" type="pres">
      <dgm:prSet presAssocID="{DB194BAB-08B2-4B8B-B683-3E67BCD1D78D}" presName="composite" presStyleCnt="0"/>
      <dgm:spPr/>
    </dgm:pt>
    <dgm:pt modelId="{6B28DD9E-F2A6-44F3-BECA-1D3354E49B2B}" type="pres">
      <dgm:prSet presAssocID="{DB194BAB-08B2-4B8B-B683-3E67BCD1D78D}" presName="background" presStyleLbl="node0" presStyleIdx="0" presStyleCnt="1"/>
      <dgm:spPr/>
    </dgm:pt>
    <dgm:pt modelId="{B6CA06A1-1387-459F-B7D8-DA2634E1B344}" type="pres">
      <dgm:prSet presAssocID="{DB194BAB-08B2-4B8B-B683-3E67BCD1D78D}" presName="text" presStyleLbl="fgAcc0" presStyleIdx="0" presStyleCnt="1" custScaleX="182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ACA972-82C0-4198-81E1-4694B1F59365}" type="pres">
      <dgm:prSet presAssocID="{DB194BAB-08B2-4B8B-B683-3E67BCD1D78D}" presName="hierChild2" presStyleCnt="0"/>
      <dgm:spPr/>
    </dgm:pt>
    <dgm:pt modelId="{BC9010BD-9B2B-4519-82DD-3B1ED34F049C}" type="pres">
      <dgm:prSet presAssocID="{4B464288-6354-457F-B459-D364BBC9C1A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6FA0E19-CD7B-4178-A4B3-1D84B46BCC98}" type="pres">
      <dgm:prSet presAssocID="{F51B7670-AB73-49BF-ADA2-05024EB216DA}" presName="hierRoot2" presStyleCnt="0"/>
      <dgm:spPr/>
    </dgm:pt>
    <dgm:pt modelId="{9697EFD5-D13B-400B-8591-3A3E34675620}" type="pres">
      <dgm:prSet presAssocID="{F51B7670-AB73-49BF-ADA2-05024EB216DA}" presName="composite2" presStyleCnt="0"/>
      <dgm:spPr/>
    </dgm:pt>
    <dgm:pt modelId="{732830B7-F385-4BC1-AC87-4B36BB579ED8}" type="pres">
      <dgm:prSet presAssocID="{F51B7670-AB73-49BF-ADA2-05024EB216DA}" presName="background2" presStyleLbl="node2" presStyleIdx="0" presStyleCnt="2"/>
      <dgm:spPr/>
    </dgm:pt>
    <dgm:pt modelId="{49827B29-7873-49F4-8B53-834C59698819}" type="pres">
      <dgm:prSet presAssocID="{F51B7670-AB73-49BF-ADA2-05024EB216DA}" presName="text2" presStyleLbl="fgAcc2" presStyleIdx="0" presStyleCnt="2" custScaleX="110599" custLinFactNeighborY="-18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A4ECF-6D56-43A5-AB49-6978A5996594}" type="pres">
      <dgm:prSet presAssocID="{F51B7670-AB73-49BF-ADA2-05024EB216DA}" presName="hierChild3" presStyleCnt="0"/>
      <dgm:spPr/>
    </dgm:pt>
    <dgm:pt modelId="{A2F3F392-057D-4ED7-AE3E-9F1AEF2AE56A}" type="pres">
      <dgm:prSet presAssocID="{B5971B6A-3A14-429A-A2E9-ACECBA9845E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4D507414-28A0-4EE1-B792-8A6C29E09A32}" type="pres">
      <dgm:prSet presAssocID="{9ECA4422-BE71-475E-8906-E888CEA8114E}" presName="hierRoot3" presStyleCnt="0"/>
      <dgm:spPr/>
    </dgm:pt>
    <dgm:pt modelId="{DD32038B-CBAD-4C13-9051-2856327FEBE5}" type="pres">
      <dgm:prSet presAssocID="{9ECA4422-BE71-475E-8906-E888CEA8114E}" presName="composite3" presStyleCnt="0"/>
      <dgm:spPr/>
    </dgm:pt>
    <dgm:pt modelId="{1CCAFBE0-43CE-40AE-9FB7-1034A1CC68AF}" type="pres">
      <dgm:prSet presAssocID="{9ECA4422-BE71-475E-8906-E888CEA8114E}" presName="background3" presStyleLbl="node3" presStyleIdx="0" presStyleCnt="2"/>
      <dgm:spPr/>
    </dgm:pt>
    <dgm:pt modelId="{BCDC4F59-7CBB-4E71-AD94-D9DD3DA0AF09}" type="pres">
      <dgm:prSet presAssocID="{9ECA4422-BE71-475E-8906-E888CEA8114E}" presName="text3" presStyleLbl="fgAcc3" presStyleIdx="0" presStyleCnt="2" custScaleX="226141" custScaleY="224183" custLinFactNeighborY="-269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1692AF-808D-4634-80FB-33CA02F675F6}" type="pres">
      <dgm:prSet presAssocID="{9ECA4422-BE71-475E-8906-E888CEA8114E}" presName="hierChild4" presStyleCnt="0"/>
      <dgm:spPr/>
    </dgm:pt>
    <dgm:pt modelId="{30B07A02-7086-4641-9A72-FB81EA1AFA70}" type="pres">
      <dgm:prSet presAssocID="{155621F4-A73D-410F-86FC-446155C1B1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08D08BE-1B05-4BEE-937E-F4971915399C}" type="pres">
      <dgm:prSet presAssocID="{73236754-AF8D-49EC-93A5-2088D915825B}" presName="hierRoot2" presStyleCnt="0"/>
      <dgm:spPr/>
    </dgm:pt>
    <dgm:pt modelId="{36873207-C329-42CF-8D5D-C9D68BAB52FB}" type="pres">
      <dgm:prSet presAssocID="{73236754-AF8D-49EC-93A5-2088D915825B}" presName="composite2" presStyleCnt="0"/>
      <dgm:spPr/>
    </dgm:pt>
    <dgm:pt modelId="{3AD94497-0645-4ECF-A27E-6FEA9642EF28}" type="pres">
      <dgm:prSet presAssocID="{73236754-AF8D-49EC-93A5-2088D915825B}" presName="background2" presStyleLbl="node2" presStyleIdx="1" presStyleCnt="2"/>
      <dgm:spPr/>
    </dgm:pt>
    <dgm:pt modelId="{4A38BFD8-8BB7-4B9D-B568-0FADAE207002}" type="pres">
      <dgm:prSet presAssocID="{73236754-AF8D-49EC-93A5-2088D915825B}" presName="text2" presStyleLbl="fgAcc2" presStyleIdx="1" presStyleCnt="2" custLinFactX="4466" custLinFactNeighborX="100000" custLinFactNeighborY="-18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2DE006-8EF9-489B-A731-5D7BA57176CB}" type="pres">
      <dgm:prSet presAssocID="{73236754-AF8D-49EC-93A5-2088D915825B}" presName="hierChild3" presStyleCnt="0"/>
      <dgm:spPr/>
    </dgm:pt>
    <dgm:pt modelId="{DBB564B6-B1A4-49BD-B86D-74313D029515}" type="pres">
      <dgm:prSet presAssocID="{3F55409A-AE46-4557-B7AF-84174C5D0CF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7C5B736-73B0-4F4B-B50F-0D5010068F94}" type="pres">
      <dgm:prSet presAssocID="{C5AB5B71-68DE-412F-8173-59DE48C19AEF}" presName="hierRoot3" presStyleCnt="0"/>
      <dgm:spPr/>
    </dgm:pt>
    <dgm:pt modelId="{B63FE27B-1432-4EB2-8540-A52C681476D3}" type="pres">
      <dgm:prSet presAssocID="{C5AB5B71-68DE-412F-8173-59DE48C19AEF}" presName="composite3" presStyleCnt="0"/>
      <dgm:spPr/>
    </dgm:pt>
    <dgm:pt modelId="{A1B0BEC3-DCEB-495A-8901-543B045F3DB0}" type="pres">
      <dgm:prSet presAssocID="{C5AB5B71-68DE-412F-8173-59DE48C19AEF}" presName="background3" presStyleLbl="node3" presStyleIdx="1" presStyleCnt="2"/>
      <dgm:spPr/>
    </dgm:pt>
    <dgm:pt modelId="{AD8364AB-9144-46A3-8D21-53B04C228282}" type="pres">
      <dgm:prSet presAssocID="{C5AB5B71-68DE-412F-8173-59DE48C19AEF}" presName="text3" presStyleLbl="fgAcc3" presStyleIdx="1" presStyleCnt="2" custScaleX="312408" custScaleY="223370" custLinFactNeighborY="-23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26BA56-2EA4-4CEA-9590-C657A480C4D4}" type="pres">
      <dgm:prSet presAssocID="{C5AB5B71-68DE-412F-8173-59DE48C19AEF}" presName="hierChild4" presStyleCnt="0"/>
      <dgm:spPr/>
    </dgm:pt>
  </dgm:ptLst>
  <dgm:cxnLst>
    <dgm:cxn modelId="{BB6DC906-7B45-4A56-87F3-3FDE103D35D1}" srcId="{DB194BAB-08B2-4B8B-B683-3E67BCD1D78D}" destId="{73236754-AF8D-49EC-93A5-2088D915825B}" srcOrd="1" destOrd="0" parTransId="{155621F4-A73D-410F-86FC-446155C1B149}" sibTransId="{082C2A51-DE2C-4123-BD19-36C212F8BC29}"/>
    <dgm:cxn modelId="{AA33C4DE-94ED-41BA-B3C9-DE87E0ED9881}" type="presOf" srcId="{B5971B6A-3A14-429A-A2E9-ACECBA9845E1}" destId="{A2F3F392-057D-4ED7-AE3E-9F1AEF2AE56A}" srcOrd="0" destOrd="0" presId="urn:microsoft.com/office/officeart/2005/8/layout/hierarchy1"/>
    <dgm:cxn modelId="{583BF846-BEE9-47FE-86DD-4CCA8B13A429}" srcId="{F51B7670-AB73-49BF-ADA2-05024EB216DA}" destId="{9ECA4422-BE71-475E-8906-E888CEA8114E}" srcOrd="0" destOrd="0" parTransId="{B5971B6A-3A14-429A-A2E9-ACECBA9845E1}" sibTransId="{0110C35D-C4A6-40B4-832A-66A5DB107DB5}"/>
    <dgm:cxn modelId="{735E582A-CF4C-4676-8FF3-1B082DAD2B9E}" srcId="{5A2814A5-3F36-40DB-BB44-0CD85997079E}" destId="{DB194BAB-08B2-4B8B-B683-3E67BCD1D78D}" srcOrd="0" destOrd="0" parTransId="{5244494B-62FE-4DC2-BCD1-D1BE44C83D66}" sibTransId="{4C7B15C4-7F4A-4F1B-972F-3B06B83C69A6}"/>
    <dgm:cxn modelId="{324BBE95-4C43-41F5-8FC0-95741080062A}" srcId="{DB194BAB-08B2-4B8B-B683-3E67BCD1D78D}" destId="{F51B7670-AB73-49BF-ADA2-05024EB216DA}" srcOrd="0" destOrd="0" parTransId="{4B464288-6354-457F-B459-D364BBC9C1A7}" sibTransId="{2A324EA3-B904-480E-A927-E29A02DDC1B4}"/>
    <dgm:cxn modelId="{75D2FF67-C788-4A53-958C-E692E464D6C1}" type="presOf" srcId="{5A2814A5-3F36-40DB-BB44-0CD85997079E}" destId="{780A0523-EE5B-427D-BD4E-00DF15BF7BE6}" srcOrd="0" destOrd="0" presId="urn:microsoft.com/office/officeart/2005/8/layout/hierarchy1"/>
    <dgm:cxn modelId="{51798309-5BE4-4E5E-AA04-18EED24D62C0}" type="presOf" srcId="{4B464288-6354-457F-B459-D364BBC9C1A7}" destId="{BC9010BD-9B2B-4519-82DD-3B1ED34F049C}" srcOrd="0" destOrd="0" presId="urn:microsoft.com/office/officeart/2005/8/layout/hierarchy1"/>
    <dgm:cxn modelId="{3D1D0F49-77AA-4A62-BE0E-781F57A791C5}" type="presOf" srcId="{DB194BAB-08B2-4B8B-B683-3E67BCD1D78D}" destId="{B6CA06A1-1387-459F-B7D8-DA2634E1B344}" srcOrd="0" destOrd="0" presId="urn:microsoft.com/office/officeart/2005/8/layout/hierarchy1"/>
    <dgm:cxn modelId="{08798F91-2EB6-48EB-9BB0-0A25B5D560E0}" type="presOf" srcId="{73236754-AF8D-49EC-93A5-2088D915825B}" destId="{4A38BFD8-8BB7-4B9D-B568-0FADAE207002}" srcOrd="0" destOrd="0" presId="urn:microsoft.com/office/officeart/2005/8/layout/hierarchy1"/>
    <dgm:cxn modelId="{FF81FCCA-E6F8-4304-837B-1DB9939ED91C}" srcId="{73236754-AF8D-49EC-93A5-2088D915825B}" destId="{C5AB5B71-68DE-412F-8173-59DE48C19AEF}" srcOrd="0" destOrd="0" parTransId="{3F55409A-AE46-4557-B7AF-84174C5D0CFE}" sibTransId="{96A27F19-9387-4D92-9D7C-0E1026AA62FD}"/>
    <dgm:cxn modelId="{CC81D236-5662-4825-B411-83375988F54B}" type="presOf" srcId="{155621F4-A73D-410F-86FC-446155C1B149}" destId="{30B07A02-7086-4641-9A72-FB81EA1AFA70}" srcOrd="0" destOrd="0" presId="urn:microsoft.com/office/officeart/2005/8/layout/hierarchy1"/>
    <dgm:cxn modelId="{CCC03FC7-15A7-4565-A381-847C7500284D}" type="presOf" srcId="{F51B7670-AB73-49BF-ADA2-05024EB216DA}" destId="{49827B29-7873-49F4-8B53-834C59698819}" srcOrd="0" destOrd="0" presId="urn:microsoft.com/office/officeart/2005/8/layout/hierarchy1"/>
    <dgm:cxn modelId="{ED1FE616-867F-434B-B5F4-344D5696DA5E}" type="presOf" srcId="{3F55409A-AE46-4557-B7AF-84174C5D0CFE}" destId="{DBB564B6-B1A4-49BD-B86D-74313D029515}" srcOrd="0" destOrd="0" presId="urn:microsoft.com/office/officeart/2005/8/layout/hierarchy1"/>
    <dgm:cxn modelId="{47D16357-E63C-4D6E-A44C-D403E9995629}" type="presOf" srcId="{9ECA4422-BE71-475E-8906-E888CEA8114E}" destId="{BCDC4F59-7CBB-4E71-AD94-D9DD3DA0AF09}" srcOrd="0" destOrd="0" presId="urn:microsoft.com/office/officeart/2005/8/layout/hierarchy1"/>
    <dgm:cxn modelId="{D201CF0F-0F69-4D30-9ABA-AB61C16C841B}" type="presOf" srcId="{C5AB5B71-68DE-412F-8173-59DE48C19AEF}" destId="{AD8364AB-9144-46A3-8D21-53B04C228282}" srcOrd="0" destOrd="0" presId="urn:microsoft.com/office/officeart/2005/8/layout/hierarchy1"/>
    <dgm:cxn modelId="{FB042B35-169A-42C3-83EB-B66E6B33F4E0}" type="presParOf" srcId="{780A0523-EE5B-427D-BD4E-00DF15BF7BE6}" destId="{D392278A-6AD5-4D59-BA7C-905AEA7BEE30}" srcOrd="0" destOrd="0" presId="urn:microsoft.com/office/officeart/2005/8/layout/hierarchy1"/>
    <dgm:cxn modelId="{142150AA-42CC-45D7-99F9-21819E64EB7D}" type="presParOf" srcId="{D392278A-6AD5-4D59-BA7C-905AEA7BEE30}" destId="{303BFD71-1633-4BC3-984F-9DCEEB8050F4}" srcOrd="0" destOrd="0" presId="urn:microsoft.com/office/officeart/2005/8/layout/hierarchy1"/>
    <dgm:cxn modelId="{6177F7CE-4BE3-4BEE-B2FE-672785D4518C}" type="presParOf" srcId="{303BFD71-1633-4BC3-984F-9DCEEB8050F4}" destId="{6B28DD9E-F2A6-44F3-BECA-1D3354E49B2B}" srcOrd="0" destOrd="0" presId="urn:microsoft.com/office/officeart/2005/8/layout/hierarchy1"/>
    <dgm:cxn modelId="{216D25BF-E0FE-42F1-93DD-7C7D91BAC2D7}" type="presParOf" srcId="{303BFD71-1633-4BC3-984F-9DCEEB8050F4}" destId="{B6CA06A1-1387-459F-B7D8-DA2634E1B344}" srcOrd="1" destOrd="0" presId="urn:microsoft.com/office/officeart/2005/8/layout/hierarchy1"/>
    <dgm:cxn modelId="{81EF966A-B4AD-4F8C-8FB0-97ACABFDA6EC}" type="presParOf" srcId="{D392278A-6AD5-4D59-BA7C-905AEA7BEE30}" destId="{24ACA972-82C0-4198-81E1-4694B1F59365}" srcOrd="1" destOrd="0" presId="urn:microsoft.com/office/officeart/2005/8/layout/hierarchy1"/>
    <dgm:cxn modelId="{C1B77EA9-B7AE-442B-B505-D21AD9934368}" type="presParOf" srcId="{24ACA972-82C0-4198-81E1-4694B1F59365}" destId="{BC9010BD-9B2B-4519-82DD-3B1ED34F049C}" srcOrd="0" destOrd="0" presId="urn:microsoft.com/office/officeart/2005/8/layout/hierarchy1"/>
    <dgm:cxn modelId="{01051ABD-B498-4062-8B4D-41B1D411F26D}" type="presParOf" srcId="{24ACA972-82C0-4198-81E1-4694B1F59365}" destId="{F6FA0E19-CD7B-4178-A4B3-1D84B46BCC98}" srcOrd="1" destOrd="0" presId="urn:microsoft.com/office/officeart/2005/8/layout/hierarchy1"/>
    <dgm:cxn modelId="{F34CB164-85A1-4952-808B-69151CF03A43}" type="presParOf" srcId="{F6FA0E19-CD7B-4178-A4B3-1D84B46BCC98}" destId="{9697EFD5-D13B-400B-8591-3A3E34675620}" srcOrd="0" destOrd="0" presId="urn:microsoft.com/office/officeart/2005/8/layout/hierarchy1"/>
    <dgm:cxn modelId="{37F35D3C-BBA7-4125-9C42-7C71BC118573}" type="presParOf" srcId="{9697EFD5-D13B-400B-8591-3A3E34675620}" destId="{732830B7-F385-4BC1-AC87-4B36BB579ED8}" srcOrd="0" destOrd="0" presId="urn:microsoft.com/office/officeart/2005/8/layout/hierarchy1"/>
    <dgm:cxn modelId="{680EAD63-7ACD-41B5-9DFB-7D1995A11089}" type="presParOf" srcId="{9697EFD5-D13B-400B-8591-3A3E34675620}" destId="{49827B29-7873-49F4-8B53-834C59698819}" srcOrd="1" destOrd="0" presId="urn:microsoft.com/office/officeart/2005/8/layout/hierarchy1"/>
    <dgm:cxn modelId="{34F0429B-355A-4A62-BF64-9A8163F6631B}" type="presParOf" srcId="{F6FA0E19-CD7B-4178-A4B3-1D84B46BCC98}" destId="{C7FA4ECF-6D56-43A5-AB49-6978A5996594}" srcOrd="1" destOrd="0" presId="urn:microsoft.com/office/officeart/2005/8/layout/hierarchy1"/>
    <dgm:cxn modelId="{409E6E2A-B7DF-472C-A14D-37141DB79116}" type="presParOf" srcId="{C7FA4ECF-6D56-43A5-AB49-6978A5996594}" destId="{A2F3F392-057D-4ED7-AE3E-9F1AEF2AE56A}" srcOrd="0" destOrd="0" presId="urn:microsoft.com/office/officeart/2005/8/layout/hierarchy1"/>
    <dgm:cxn modelId="{20D50502-199E-4E86-A955-E0DD6E9CF18D}" type="presParOf" srcId="{C7FA4ECF-6D56-43A5-AB49-6978A5996594}" destId="{4D507414-28A0-4EE1-B792-8A6C29E09A32}" srcOrd="1" destOrd="0" presId="urn:microsoft.com/office/officeart/2005/8/layout/hierarchy1"/>
    <dgm:cxn modelId="{D0C98072-2625-42BC-A1F5-95D50A987AAC}" type="presParOf" srcId="{4D507414-28A0-4EE1-B792-8A6C29E09A32}" destId="{DD32038B-CBAD-4C13-9051-2856327FEBE5}" srcOrd="0" destOrd="0" presId="urn:microsoft.com/office/officeart/2005/8/layout/hierarchy1"/>
    <dgm:cxn modelId="{DC75521F-5D46-435C-9662-0A0E59EE8534}" type="presParOf" srcId="{DD32038B-CBAD-4C13-9051-2856327FEBE5}" destId="{1CCAFBE0-43CE-40AE-9FB7-1034A1CC68AF}" srcOrd="0" destOrd="0" presId="urn:microsoft.com/office/officeart/2005/8/layout/hierarchy1"/>
    <dgm:cxn modelId="{39B57D8F-456F-4855-9BAE-A04B3AC148C7}" type="presParOf" srcId="{DD32038B-CBAD-4C13-9051-2856327FEBE5}" destId="{BCDC4F59-7CBB-4E71-AD94-D9DD3DA0AF09}" srcOrd="1" destOrd="0" presId="urn:microsoft.com/office/officeart/2005/8/layout/hierarchy1"/>
    <dgm:cxn modelId="{28C8350F-C004-4A4A-8CC2-3320FC40F1F4}" type="presParOf" srcId="{4D507414-28A0-4EE1-B792-8A6C29E09A32}" destId="{E31692AF-808D-4634-80FB-33CA02F675F6}" srcOrd="1" destOrd="0" presId="urn:microsoft.com/office/officeart/2005/8/layout/hierarchy1"/>
    <dgm:cxn modelId="{7D0D91A6-EEC1-4DCB-89DB-98992DB6C14D}" type="presParOf" srcId="{24ACA972-82C0-4198-81E1-4694B1F59365}" destId="{30B07A02-7086-4641-9A72-FB81EA1AFA70}" srcOrd="2" destOrd="0" presId="urn:microsoft.com/office/officeart/2005/8/layout/hierarchy1"/>
    <dgm:cxn modelId="{0E3C131D-1A80-4B67-AACB-1F7F6FCCFE33}" type="presParOf" srcId="{24ACA972-82C0-4198-81E1-4694B1F59365}" destId="{C08D08BE-1B05-4BEE-937E-F4971915399C}" srcOrd="3" destOrd="0" presId="urn:microsoft.com/office/officeart/2005/8/layout/hierarchy1"/>
    <dgm:cxn modelId="{9D0A42D6-B256-4B5F-9FDD-D528A7A4F941}" type="presParOf" srcId="{C08D08BE-1B05-4BEE-937E-F4971915399C}" destId="{36873207-C329-42CF-8D5D-C9D68BAB52FB}" srcOrd="0" destOrd="0" presId="urn:microsoft.com/office/officeart/2005/8/layout/hierarchy1"/>
    <dgm:cxn modelId="{33A9160C-C676-421C-A7CE-F4C05B4B7B00}" type="presParOf" srcId="{36873207-C329-42CF-8D5D-C9D68BAB52FB}" destId="{3AD94497-0645-4ECF-A27E-6FEA9642EF28}" srcOrd="0" destOrd="0" presId="urn:microsoft.com/office/officeart/2005/8/layout/hierarchy1"/>
    <dgm:cxn modelId="{6E0070CE-63D8-4AE1-9115-559030E6D55B}" type="presParOf" srcId="{36873207-C329-42CF-8D5D-C9D68BAB52FB}" destId="{4A38BFD8-8BB7-4B9D-B568-0FADAE207002}" srcOrd="1" destOrd="0" presId="urn:microsoft.com/office/officeart/2005/8/layout/hierarchy1"/>
    <dgm:cxn modelId="{38C0FDC4-9CA8-43D6-9926-E5095C3D4FF2}" type="presParOf" srcId="{C08D08BE-1B05-4BEE-937E-F4971915399C}" destId="{012DE006-8EF9-489B-A731-5D7BA57176CB}" srcOrd="1" destOrd="0" presId="urn:microsoft.com/office/officeart/2005/8/layout/hierarchy1"/>
    <dgm:cxn modelId="{55131C33-D825-4835-8732-F34B800CFD59}" type="presParOf" srcId="{012DE006-8EF9-489B-A731-5D7BA57176CB}" destId="{DBB564B6-B1A4-49BD-B86D-74313D029515}" srcOrd="0" destOrd="0" presId="urn:microsoft.com/office/officeart/2005/8/layout/hierarchy1"/>
    <dgm:cxn modelId="{25098390-4C2C-4072-8917-8AD815A37801}" type="presParOf" srcId="{012DE006-8EF9-489B-A731-5D7BA57176CB}" destId="{17C5B736-73B0-4F4B-B50F-0D5010068F94}" srcOrd="1" destOrd="0" presId="urn:microsoft.com/office/officeart/2005/8/layout/hierarchy1"/>
    <dgm:cxn modelId="{AB1C227E-2675-4405-B52A-DFC297AF744A}" type="presParOf" srcId="{17C5B736-73B0-4F4B-B50F-0D5010068F94}" destId="{B63FE27B-1432-4EB2-8540-A52C681476D3}" srcOrd="0" destOrd="0" presId="urn:microsoft.com/office/officeart/2005/8/layout/hierarchy1"/>
    <dgm:cxn modelId="{66435596-1F64-4921-BD20-27C2DDB0BCD7}" type="presParOf" srcId="{B63FE27B-1432-4EB2-8540-A52C681476D3}" destId="{A1B0BEC3-DCEB-495A-8901-543B045F3DB0}" srcOrd="0" destOrd="0" presId="urn:microsoft.com/office/officeart/2005/8/layout/hierarchy1"/>
    <dgm:cxn modelId="{E2DE51C0-AFA1-433D-85D5-99325D5A0BD8}" type="presParOf" srcId="{B63FE27B-1432-4EB2-8540-A52C681476D3}" destId="{AD8364AB-9144-46A3-8D21-53B04C228282}" srcOrd="1" destOrd="0" presId="urn:microsoft.com/office/officeart/2005/8/layout/hierarchy1"/>
    <dgm:cxn modelId="{4B9B38B6-CAFA-4BE4-AF7B-1B6FA9CB1E31}" type="presParOf" srcId="{17C5B736-73B0-4F4B-B50F-0D5010068F94}" destId="{DE26BA56-2EA4-4CEA-9590-C657A480C4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32F3E-F4B2-4D0F-BC7A-D61948EBD8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F88B9-1501-4BB3-BAC0-78D04611E25B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ব্যবহৃত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8FFBDA-391F-406B-B367-8DE92D40DD73}" type="parTrans" cxnId="{76654D6F-2CDB-4288-8425-F4DCE4DAF5F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FF36F3-D683-4D92-AE04-85B0109AF1AD}" type="sibTrans" cxnId="{76654D6F-2CDB-4288-8425-F4DCE4DAF5F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467346-128F-4DDC-B6BA-403E63C1C55C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T-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43D380-7950-4B71-9A4E-CECCCEAF71FB}" type="parTrans" cxnId="{8455475C-D777-4E38-9E21-58426FB022D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3A0290-6A09-4274-A638-7E8BA8CC59D9}" type="sibTrans" cxnId="{8455475C-D777-4E38-9E21-58426FB022D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0632B2-AA46-48B7-97C0-DE9969DE7600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নমুনা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8টি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5A6F32-D001-4294-BAEC-7550A3792F76}" type="parTrans" cxnId="{37088405-0EBE-4714-9DFB-31F407717FF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6217D2-A788-49E1-AF19-5900518A2BF0}" type="sibTrans" cxnId="{37088405-0EBE-4714-9DFB-31F407717FF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ACF6C2-B3CC-4958-8B71-54A1CA58D801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চলমান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2538F6-FFE1-48DC-B588-80663A2AF83C}" type="parTrans" cxnId="{ECA8F638-ACA5-486A-AC08-2FD480B2526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22D015-E387-4E7E-ACC0-C8A1DC33FCC0}" type="sibTrans" cxnId="{ECA8F638-ACA5-486A-AC08-2FD480B2526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473981-2027-4198-A0B9-24699033C6B0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নমুনা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7টি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628C07-DD15-4A7C-8DF1-ADB39E6809D6}" type="parTrans" cxnId="{0D6B38D5-B8DC-46AA-929A-8B7855D7B56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8E7BAD-94CF-4C61-B2FC-ADBCCB4A7907}" type="sibTrans" cxnId="{0D6B38D5-B8DC-46AA-929A-8B7855D7B56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40317F-8DA6-4946-8A4B-E68C9863BF60}" type="pres">
      <dgm:prSet presAssocID="{A8132F3E-F4B2-4D0F-BC7A-D61948EBD8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93FEE7-A868-4E6D-82EA-4C226C3C789A}" type="pres">
      <dgm:prSet presAssocID="{367F88B9-1501-4BB3-BAC0-78D04611E25B}" presName="hierRoot1" presStyleCnt="0"/>
      <dgm:spPr/>
    </dgm:pt>
    <dgm:pt modelId="{D86D264A-58DD-42AD-9379-35C68832AC2E}" type="pres">
      <dgm:prSet presAssocID="{367F88B9-1501-4BB3-BAC0-78D04611E25B}" presName="composite" presStyleCnt="0"/>
      <dgm:spPr/>
    </dgm:pt>
    <dgm:pt modelId="{D046E8FF-B47E-42A7-8C1B-22739351F981}" type="pres">
      <dgm:prSet presAssocID="{367F88B9-1501-4BB3-BAC0-78D04611E25B}" presName="background" presStyleLbl="node0" presStyleIdx="0" presStyleCnt="1"/>
      <dgm:spPr/>
    </dgm:pt>
    <dgm:pt modelId="{787941B0-1271-46B0-BC57-E75201F32AC7}" type="pres">
      <dgm:prSet presAssocID="{367F88B9-1501-4BB3-BAC0-78D04611E25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9B2276-34D1-4D5E-B163-30CFEBB17F6C}" type="pres">
      <dgm:prSet presAssocID="{367F88B9-1501-4BB3-BAC0-78D04611E25B}" presName="hierChild2" presStyleCnt="0"/>
      <dgm:spPr/>
    </dgm:pt>
    <dgm:pt modelId="{CB360500-DF97-45E9-829A-1291B7102E4E}" type="pres">
      <dgm:prSet presAssocID="{3343D380-7950-4B71-9A4E-CECCCEAF71F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4714B88-2A33-46F7-9602-C10057B9FF1B}" type="pres">
      <dgm:prSet presAssocID="{60467346-128F-4DDC-B6BA-403E63C1C55C}" presName="hierRoot2" presStyleCnt="0"/>
      <dgm:spPr/>
    </dgm:pt>
    <dgm:pt modelId="{BA181771-3D4F-49F8-9E84-B2396B1782FD}" type="pres">
      <dgm:prSet presAssocID="{60467346-128F-4DDC-B6BA-403E63C1C55C}" presName="composite2" presStyleCnt="0"/>
      <dgm:spPr/>
    </dgm:pt>
    <dgm:pt modelId="{E3AC8CEE-BA84-408B-9FEF-163494C5F3D6}" type="pres">
      <dgm:prSet presAssocID="{60467346-128F-4DDC-B6BA-403E63C1C55C}" presName="background2" presStyleLbl="node2" presStyleIdx="0" presStyleCnt="2"/>
      <dgm:spPr/>
    </dgm:pt>
    <dgm:pt modelId="{0675DE9E-91FE-4AA8-8535-800EC2E78AD9}" type="pres">
      <dgm:prSet presAssocID="{60467346-128F-4DDC-B6BA-403E63C1C55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C117DF-CDBF-4CC2-832F-C736E58B77EA}" type="pres">
      <dgm:prSet presAssocID="{60467346-128F-4DDC-B6BA-403E63C1C55C}" presName="hierChild3" presStyleCnt="0"/>
      <dgm:spPr/>
    </dgm:pt>
    <dgm:pt modelId="{D7387687-71CC-4928-B00E-3CE3164E0CBB}" type="pres">
      <dgm:prSet presAssocID="{9D5A6F32-D001-4294-BAEC-7550A3792F7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E9CF3B73-04ED-47C7-9111-081519C9213C}" type="pres">
      <dgm:prSet presAssocID="{1E0632B2-AA46-48B7-97C0-DE9969DE7600}" presName="hierRoot3" presStyleCnt="0"/>
      <dgm:spPr/>
    </dgm:pt>
    <dgm:pt modelId="{F6921F6F-551E-47CF-AF05-6ABD423E5C2C}" type="pres">
      <dgm:prSet presAssocID="{1E0632B2-AA46-48B7-97C0-DE9969DE7600}" presName="composite3" presStyleCnt="0"/>
      <dgm:spPr/>
    </dgm:pt>
    <dgm:pt modelId="{0388D2FA-97B6-4FE8-B19F-E9FB5535CD88}" type="pres">
      <dgm:prSet presAssocID="{1E0632B2-AA46-48B7-97C0-DE9969DE7600}" presName="background3" presStyleLbl="node3" presStyleIdx="0" presStyleCnt="2"/>
      <dgm:spPr/>
    </dgm:pt>
    <dgm:pt modelId="{D56A9AD3-42D9-48CF-996D-46BAD7B80A4F}" type="pres">
      <dgm:prSet presAssocID="{1E0632B2-AA46-48B7-97C0-DE9969DE760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FD5075-3EA3-41D9-A58F-7FB4A72E822F}" type="pres">
      <dgm:prSet presAssocID="{1E0632B2-AA46-48B7-97C0-DE9969DE7600}" presName="hierChild4" presStyleCnt="0"/>
      <dgm:spPr/>
    </dgm:pt>
    <dgm:pt modelId="{6CEC2250-9EC1-40BC-A3EF-48F8DBA9C85C}" type="pres">
      <dgm:prSet presAssocID="{A42538F6-FFE1-48DC-B588-80663A2AF83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9966CD5-8C7B-4E9D-9C34-25E2DE7769DE}" type="pres">
      <dgm:prSet presAssocID="{E6ACF6C2-B3CC-4958-8B71-54A1CA58D801}" presName="hierRoot2" presStyleCnt="0"/>
      <dgm:spPr/>
    </dgm:pt>
    <dgm:pt modelId="{48A0530E-882A-419C-B004-A36A78F74285}" type="pres">
      <dgm:prSet presAssocID="{E6ACF6C2-B3CC-4958-8B71-54A1CA58D801}" presName="composite2" presStyleCnt="0"/>
      <dgm:spPr/>
    </dgm:pt>
    <dgm:pt modelId="{A862BD07-F27F-4552-9FBA-47F58BD4210B}" type="pres">
      <dgm:prSet presAssocID="{E6ACF6C2-B3CC-4958-8B71-54A1CA58D801}" presName="background2" presStyleLbl="node2" presStyleIdx="1" presStyleCnt="2"/>
      <dgm:spPr/>
    </dgm:pt>
    <dgm:pt modelId="{07FBE2E7-A89A-4162-9CF7-10D5268FE4AA}" type="pres">
      <dgm:prSet presAssocID="{E6ACF6C2-B3CC-4958-8B71-54A1CA58D80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00C877-9BE5-4E90-A012-2F85884B0D1F}" type="pres">
      <dgm:prSet presAssocID="{E6ACF6C2-B3CC-4958-8B71-54A1CA58D801}" presName="hierChild3" presStyleCnt="0"/>
      <dgm:spPr/>
    </dgm:pt>
    <dgm:pt modelId="{17FF5E6B-81AB-428D-8B63-ABAA721D8EF0}" type="pres">
      <dgm:prSet presAssocID="{D2628C07-DD15-4A7C-8DF1-ADB39E6809D6}" presName="Name17" presStyleLbl="parChTrans1D3" presStyleIdx="1" presStyleCnt="2"/>
      <dgm:spPr/>
      <dgm:t>
        <a:bodyPr/>
        <a:lstStyle/>
        <a:p>
          <a:endParaRPr lang="en-US"/>
        </a:p>
      </dgm:t>
    </dgm:pt>
    <dgm:pt modelId="{473ABA18-CB62-42B1-9A0C-84A3C55B0638}" type="pres">
      <dgm:prSet presAssocID="{CB473981-2027-4198-A0B9-24699033C6B0}" presName="hierRoot3" presStyleCnt="0"/>
      <dgm:spPr/>
    </dgm:pt>
    <dgm:pt modelId="{8966F330-7BCA-4069-AF04-FA6FBD11B748}" type="pres">
      <dgm:prSet presAssocID="{CB473981-2027-4198-A0B9-24699033C6B0}" presName="composite3" presStyleCnt="0"/>
      <dgm:spPr/>
    </dgm:pt>
    <dgm:pt modelId="{D09DE68D-66A9-4DCF-9B80-8FA500423AB4}" type="pres">
      <dgm:prSet presAssocID="{CB473981-2027-4198-A0B9-24699033C6B0}" presName="background3" presStyleLbl="node3" presStyleIdx="1" presStyleCnt="2"/>
      <dgm:spPr/>
    </dgm:pt>
    <dgm:pt modelId="{CB776910-AD9B-4E1D-A581-888C6AAA6DAC}" type="pres">
      <dgm:prSet presAssocID="{CB473981-2027-4198-A0B9-24699033C6B0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F2BC72-14FB-4172-936B-4511E7B3BF16}" type="pres">
      <dgm:prSet presAssocID="{CB473981-2027-4198-A0B9-24699033C6B0}" presName="hierChild4" presStyleCnt="0"/>
      <dgm:spPr/>
    </dgm:pt>
  </dgm:ptLst>
  <dgm:cxnLst>
    <dgm:cxn modelId="{0D6B38D5-B8DC-46AA-929A-8B7855D7B56E}" srcId="{E6ACF6C2-B3CC-4958-8B71-54A1CA58D801}" destId="{CB473981-2027-4198-A0B9-24699033C6B0}" srcOrd="0" destOrd="0" parTransId="{D2628C07-DD15-4A7C-8DF1-ADB39E6809D6}" sibTransId="{718E7BAD-94CF-4C61-B2FC-ADBCCB4A7907}"/>
    <dgm:cxn modelId="{8B4E3AE4-C9FD-4AB5-B942-631F835AF49E}" type="presOf" srcId="{A42538F6-FFE1-48DC-B588-80663A2AF83C}" destId="{6CEC2250-9EC1-40BC-A3EF-48F8DBA9C85C}" srcOrd="0" destOrd="0" presId="urn:microsoft.com/office/officeart/2005/8/layout/hierarchy1"/>
    <dgm:cxn modelId="{78EA07DC-CDE0-4CF6-B355-411764E7D9BE}" type="presOf" srcId="{9D5A6F32-D001-4294-BAEC-7550A3792F76}" destId="{D7387687-71CC-4928-B00E-3CE3164E0CBB}" srcOrd="0" destOrd="0" presId="urn:microsoft.com/office/officeart/2005/8/layout/hierarchy1"/>
    <dgm:cxn modelId="{37088405-0EBE-4714-9DFB-31F407717FF5}" srcId="{60467346-128F-4DDC-B6BA-403E63C1C55C}" destId="{1E0632B2-AA46-48B7-97C0-DE9969DE7600}" srcOrd="0" destOrd="0" parTransId="{9D5A6F32-D001-4294-BAEC-7550A3792F76}" sibTransId="{0E6217D2-A788-49E1-AF19-5900518A2BF0}"/>
    <dgm:cxn modelId="{7AB2B458-8D2D-463C-85E5-BB50BA399C41}" type="presOf" srcId="{3343D380-7950-4B71-9A4E-CECCCEAF71FB}" destId="{CB360500-DF97-45E9-829A-1291B7102E4E}" srcOrd="0" destOrd="0" presId="urn:microsoft.com/office/officeart/2005/8/layout/hierarchy1"/>
    <dgm:cxn modelId="{7498E7A9-DAF7-4BDF-9882-1D1DF8778356}" type="presOf" srcId="{60467346-128F-4DDC-B6BA-403E63C1C55C}" destId="{0675DE9E-91FE-4AA8-8535-800EC2E78AD9}" srcOrd="0" destOrd="0" presId="urn:microsoft.com/office/officeart/2005/8/layout/hierarchy1"/>
    <dgm:cxn modelId="{346795F8-7683-4A08-96DE-B5A3393A30EA}" type="presOf" srcId="{D2628C07-DD15-4A7C-8DF1-ADB39E6809D6}" destId="{17FF5E6B-81AB-428D-8B63-ABAA721D8EF0}" srcOrd="0" destOrd="0" presId="urn:microsoft.com/office/officeart/2005/8/layout/hierarchy1"/>
    <dgm:cxn modelId="{10CF8DAC-20F8-4917-B5EB-9A79988E04C0}" type="presOf" srcId="{A8132F3E-F4B2-4D0F-BC7A-D61948EBD86E}" destId="{B040317F-8DA6-4946-8A4B-E68C9863BF60}" srcOrd="0" destOrd="0" presId="urn:microsoft.com/office/officeart/2005/8/layout/hierarchy1"/>
    <dgm:cxn modelId="{DB267985-2DF3-481A-BE2F-A2FCCE49FFC3}" type="presOf" srcId="{367F88B9-1501-4BB3-BAC0-78D04611E25B}" destId="{787941B0-1271-46B0-BC57-E75201F32AC7}" srcOrd="0" destOrd="0" presId="urn:microsoft.com/office/officeart/2005/8/layout/hierarchy1"/>
    <dgm:cxn modelId="{ECA8F638-ACA5-486A-AC08-2FD480B2526D}" srcId="{367F88B9-1501-4BB3-BAC0-78D04611E25B}" destId="{E6ACF6C2-B3CC-4958-8B71-54A1CA58D801}" srcOrd="1" destOrd="0" parTransId="{A42538F6-FFE1-48DC-B588-80663A2AF83C}" sibTransId="{9522D015-E387-4E7E-ACC0-C8A1DC33FCC0}"/>
    <dgm:cxn modelId="{8455475C-D777-4E38-9E21-58426FB022D5}" srcId="{367F88B9-1501-4BB3-BAC0-78D04611E25B}" destId="{60467346-128F-4DDC-B6BA-403E63C1C55C}" srcOrd="0" destOrd="0" parTransId="{3343D380-7950-4B71-9A4E-CECCCEAF71FB}" sibTransId="{883A0290-6A09-4274-A638-7E8BA8CC59D9}"/>
    <dgm:cxn modelId="{5B19258E-65DD-441C-8D37-8C1CD93E11AC}" type="presOf" srcId="{E6ACF6C2-B3CC-4958-8B71-54A1CA58D801}" destId="{07FBE2E7-A89A-4162-9CF7-10D5268FE4AA}" srcOrd="0" destOrd="0" presId="urn:microsoft.com/office/officeart/2005/8/layout/hierarchy1"/>
    <dgm:cxn modelId="{76654D6F-2CDB-4288-8425-F4DCE4DAF5F7}" srcId="{A8132F3E-F4B2-4D0F-BC7A-D61948EBD86E}" destId="{367F88B9-1501-4BB3-BAC0-78D04611E25B}" srcOrd="0" destOrd="0" parTransId="{988FFBDA-391F-406B-B367-8DE92D40DD73}" sibTransId="{D6FF36F3-D683-4D92-AE04-85B0109AF1AD}"/>
    <dgm:cxn modelId="{97A1C379-A8ED-409D-9336-D3368C05C617}" type="presOf" srcId="{CB473981-2027-4198-A0B9-24699033C6B0}" destId="{CB776910-AD9B-4E1D-A581-888C6AAA6DAC}" srcOrd="0" destOrd="0" presId="urn:microsoft.com/office/officeart/2005/8/layout/hierarchy1"/>
    <dgm:cxn modelId="{064E9E4D-EE4C-4181-AF83-24E0595301CD}" type="presOf" srcId="{1E0632B2-AA46-48B7-97C0-DE9969DE7600}" destId="{D56A9AD3-42D9-48CF-996D-46BAD7B80A4F}" srcOrd="0" destOrd="0" presId="urn:microsoft.com/office/officeart/2005/8/layout/hierarchy1"/>
    <dgm:cxn modelId="{D2B1EF78-2F43-4847-A387-A27CDD9389EA}" type="presParOf" srcId="{B040317F-8DA6-4946-8A4B-E68C9863BF60}" destId="{2B93FEE7-A868-4E6D-82EA-4C226C3C789A}" srcOrd="0" destOrd="0" presId="urn:microsoft.com/office/officeart/2005/8/layout/hierarchy1"/>
    <dgm:cxn modelId="{6BB63332-57CF-49F2-B653-A4192F05FE58}" type="presParOf" srcId="{2B93FEE7-A868-4E6D-82EA-4C226C3C789A}" destId="{D86D264A-58DD-42AD-9379-35C68832AC2E}" srcOrd="0" destOrd="0" presId="urn:microsoft.com/office/officeart/2005/8/layout/hierarchy1"/>
    <dgm:cxn modelId="{02B00410-533C-4676-A01A-042660E9731A}" type="presParOf" srcId="{D86D264A-58DD-42AD-9379-35C68832AC2E}" destId="{D046E8FF-B47E-42A7-8C1B-22739351F981}" srcOrd="0" destOrd="0" presId="urn:microsoft.com/office/officeart/2005/8/layout/hierarchy1"/>
    <dgm:cxn modelId="{B3445D6A-B720-450C-BDFF-1C805A3C658B}" type="presParOf" srcId="{D86D264A-58DD-42AD-9379-35C68832AC2E}" destId="{787941B0-1271-46B0-BC57-E75201F32AC7}" srcOrd="1" destOrd="0" presId="urn:microsoft.com/office/officeart/2005/8/layout/hierarchy1"/>
    <dgm:cxn modelId="{0BFBECF1-B91F-4FF1-8364-24C14A96A4BB}" type="presParOf" srcId="{2B93FEE7-A868-4E6D-82EA-4C226C3C789A}" destId="{7A9B2276-34D1-4D5E-B163-30CFEBB17F6C}" srcOrd="1" destOrd="0" presId="urn:microsoft.com/office/officeart/2005/8/layout/hierarchy1"/>
    <dgm:cxn modelId="{834FC06F-1A21-4B76-8B2F-DEFE90ED058B}" type="presParOf" srcId="{7A9B2276-34D1-4D5E-B163-30CFEBB17F6C}" destId="{CB360500-DF97-45E9-829A-1291B7102E4E}" srcOrd="0" destOrd="0" presId="urn:microsoft.com/office/officeart/2005/8/layout/hierarchy1"/>
    <dgm:cxn modelId="{6713D90B-A2D4-4B4F-B67F-8AAF08C68607}" type="presParOf" srcId="{7A9B2276-34D1-4D5E-B163-30CFEBB17F6C}" destId="{D4714B88-2A33-46F7-9602-C10057B9FF1B}" srcOrd="1" destOrd="0" presId="urn:microsoft.com/office/officeart/2005/8/layout/hierarchy1"/>
    <dgm:cxn modelId="{EC13C2B1-40DA-4B45-9C0E-7B0614DE673C}" type="presParOf" srcId="{D4714B88-2A33-46F7-9602-C10057B9FF1B}" destId="{BA181771-3D4F-49F8-9E84-B2396B1782FD}" srcOrd="0" destOrd="0" presId="urn:microsoft.com/office/officeart/2005/8/layout/hierarchy1"/>
    <dgm:cxn modelId="{3A4E8F50-51B5-4014-A200-8BD5D853A7CA}" type="presParOf" srcId="{BA181771-3D4F-49F8-9E84-B2396B1782FD}" destId="{E3AC8CEE-BA84-408B-9FEF-163494C5F3D6}" srcOrd="0" destOrd="0" presId="urn:microsoft.com/office/officeart/2005/8/layout/hierarchy1"/>
    <dgm:cxn modelId="{8AE41C4D-CCED-4CDC-A681-038128837A33}" type="presParOf" srcId="{BA181771-3D4F-49F8-9E84-B2396B1782FD}" destId="{0675DE9E-91FE-4AA8-8535-800EC2E78AD9}" srcOrd="1" destOrd="0" presId="urn:microsoft.com/office/officeart/2005/8/layout/hierarchy1"/>
    <dgm:cxn modelId="{D239EF25-C911-409A-B414-AC75FEE52D3F}" type="presParOf" srcId="{D4714B88-2A33-46F7-9602-C10057B9FF1B}" destId="{94C117DF-CDBF-4CC2-832F-C736E58B77EA}" srcOrd="1" destOrd="0" presId="urn:microsoft.com/office/officeart/2005/8/layout/hierarchy1"/>
    <dgm:cxn modelId="{E235F714-7F8E-4AB5-93EF-32023430CCBA}" type="presParOf" srcId="{94C117DF-CDBF-4CC2-832F-C736E58B77EA}" destId="{D7387687-71CC-4928-B00E-3CE3164E0CBB}" srcOrd="0" destOrd="0" presId="urn:microsoft.com/office/officeart/2005/8/layout/hierarchy1"/>
    <dgm:cxn modelId="{07AA6D1E-D543-4C29-940F-A3A01D4B34A2}" type="presParOf" srcId="{94C117DF-CDBF-4CC2-832F-C736E58B77EA}" destId="{E9CF3B73-04ED-47C7-9111-081519C9213C}" srcOrd="1" destOrd="0" presId="urn:microsoft.com/office/officeart/2005/8/layout/hierarchy1"/>
    <dgm:cxn modelId="{CD152843-2B6D-4304-8C1F-BA3B40C7382A}" type="presParOf" srcId="{E9CF3B73-04ED-47C7-9111-081519C9213C}" destId="{F6921F6F-551E-47CF-AF05-6ABD423E5C2C}" srcOrd="0" destOrd="0" presId="urn:microsoft.com/office/officeart/2005/8/layout/hierarchy1"/>
    <dgm:cxn modelId="{691E10B5-D570-4E52-A89A-C3F08964139D}" type="presParOf" srcId="{F6921F6F-551E-47CF-AF05-6ABD423E5C2C}" destId="{0388D2FA-97B6-4FE8-B19F-E9FB5535CD88}" srcOrd="0" destOrd="0" presId="urn:microsoft.com/office/officeart/2005/8/layout/hierarchy1"/>
    <dgm:cxn modelId="{386E0E56-800F-4E04-A73A-3335D016FD73}" type="presParOf" srcId="{F6921F6F-551E-47CF-AF05-6ABD423E5C2C}" destId="{D56A9AD3-42D9-48CF-996D-46BAD7B80A4F}" srcOrd="1" destOrd="0" presId="urn:microsoft.com/office/officeart/2005/8/layout/hierarchy1"/>
    <dgm:cxn modelId="{CCECB887-FA16-40F8-8A52-796F196B8F41}" type="presParOf" srcId="{E9CF3B73-04ED-47C7-9111-081519C9213C}" destId="{79FD5075-3EA3-41D9-A58F-7FB4A72E822F}" srcOrd="1" destOrd="0" presId="urn:microsoft.com/office/officeart/2005/8/layout/hierarchy1"/>
    <dgm:cxn modelId="{5BE20AC3-CD6D-45F8-9C0A-DD2409C86DEA}" type="presParOf" srcId="{7A9B2276-34D1-4D5E-B163-30CFEBB17F6C}" destId="{6CEC2250-9EC1-40BC-A3EF-48F8DBA9C85C}" srcOrd="2" destOrd="0" presId="urn:microsoft.com/office/officeart/2005/8/layout/hierarchy1"/>
    <dgm:cxn modelId="{C6A318DC-CFE2-4CDF-8471-7C494289DBD8}" type="presParOf" srcId="{7A9B2276-34D1-4D5E-B163-30CFEBB17F6C}" destId="{D9966CD5-8C7B-4E9D-9C34-25E2DE7769DE}" srcOrd="3" destOrd="0" presId="urn:microsoft.com/office/officeart/2005/8/layout/hierarchy1"/>
    <dgm:cxn modelId="{96910E2D-791F-42D8-8F03-E6257424A545}" type="presParOf" srcId="{D9966CD5-8C7B-4E9D-9C34-25E2DE7769DE}" destId="{48A0530E-882A-419C-B004-A36A78F74285}" srcOrd="0" destOrd="0" presId="urn:microsoft.com/office/officeart/2005/8/layout/hierarchy1"/>
    <dgm:cxn modelId="{4809B0A9-DD50-4A5D-92DB-E06E0ED81090}" type="presParOf" srcId="{48A0530E-882A-419C-B004-A36A78F74285}" destId="{A862BD07-F27F-4552-9FBA-47F58BD4210B}" srcOrd="0" destOrd="0" presId="urn:microsoft.com/office/officeart/2005/8/layout/hierarchy1"/>
    <dgm:cxn modelId="{E22FD01A-DC63-428E-B7BC-1FCE8969CCBE}" type="presParOf" srcId="{48A0530E-882A-419C-B004-A36A78F74285}" destId="{07FBE2E7-A89A-4162-9CF7-10D5268FE4AA}" srcOrd="1" destOrd="0" presId="urn:microsoft.com/office/officeart/2005/8/layout/hierarchy1"/>
    <dgm:cxn modelId="{38D7B351-BB6B-46A5-83C7-E1B5B671E294}" type="presParOf" srcId="{D9966CD5-8C7B-4E9D-9C34-25E2DE7769DE}" destId="{0500C877-9BE5-4E90-A012-2F85884B0D1F}" srcOrd="1" destOrd="0" presId="urn:microsoft.com/office/officeart/2005/8/layout/hierarchy1"/>
    <dgm:cxn modelId="{A173208F-D4F7-4C4A-9BAD-21145C779493}" type="presParOf" srcId="{0500C877-9BE5-4E90-A012-2F85884B0D1F}" destId="{17FF5E6B-81AB-428D-8B63-ABAA721D8EF0}" srcOrd="0" destOrd="0" presId="urn:microsoft.com/office/officeart/2005/8/layout/hierarchy1"/>
    <dgm:cxn modelId="{00225D07-5B1D-4056-8491-632A8B9F0B09}" type="presParOf" srcId="{0500C877-9BE5-4E90-A012-2F85884B0D1F}" destId="{473ABA18-CB62-42B1-9A0C-84A3C55B0638}" srcOrd="1" destOrd="0" presId="urn:microsoft.com/office/officeart/2005/8/layout/hierarchy1"/>
    <dgm:cxn modelId="{5A15D50B-5B61-48A9-A931-E6E0E73311D8}" type="presParOf" srcId="{473ABA18-CB62-42B1-9A0C-84A3C55B0638}" destId="{8966F330-7BCA-4069-AF04-FA6FBD11B748}" srcOrd="0" destOrd="0" presId="urn:microsoft.com/office/officeart/2005/8/layout/hierarchy1"/>
    <dgm:cxn modelId="{FCA445B4-2353-4093-BF75-2DABAA73CFED}" type="presParOf" srcId="{8966F330-7BCA-4069-AF04-FA6FBD11B748}" destId="{D09DE68D-66A9-4DCF-9B80-8FA500423AB4}" srcOrd="0" destOrd="0" presId="urn:microsoft.com/office/officeart/2005/8/layout/hierarchy1"/>
    <dgm:cxn modelId="{2378B839-7C5F-4865-AE8E-C08D785E46F0}" type="presParOf" srcId="{8966F330-7BCA-4069-AF04-FA6FBD11B748}" destId="{CB776910-AD9B-4E1D-A581-888C6AAA6DAC}" srcOrd="1" destOrd="0" presId="urn:microsoft.com/office/officeart/2005/8/layout/hierarchy1"/>
    <dgm:cxn modelId="{E2FB83B1-AAE6-4369-BD03-29A850AD5C96}" type="presParOf" srcId="{473ABA18-CB62-42B1-9A0C-84A3C55B0638}" destId="{A2F2BC72-14FB-4172-936B-4511E7B3BF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65CF7-9B27-476B-BF6F-822BC5EC3B7A}" type="doc">
      <dgm:prSet loTypeId="urn:microsoft.com/office/officeart/2005/8/layout/cycle3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F1D0269-E7F5-48CC-867D-A5DBCEBD5F48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হিসাব তথ্য পাওয়া সহজ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57ECAB79-2F3E-4B41-89CF-CF8FD8169C40}" type="parTrans" cxnId="{02AAC7B6-F175-4862-A033-0D2D9F82C425}">
      <dgm:prSet/>
      <dgm:spPr/>
      <dgm:t>
        <a:bodyPr/>
        <a:lstStyle/>
        <a:p>
          <a:endParaRPr lang="en-US"/>
        </a:p>
      </dgm:t>
    </dgm:pt>
    <dgm:pt modelId="{4BD5632F-0DAC-4DD1-94A5-70B5AEC9DA9A}" type="sibTrans" cxnId="{02AAC7B6-F175-4862-A033-0D2D9F82C425}">
      <dgm:prSet/>
      <dgm:spPr/>
      <dgm:t>
        <a:bodyPr/>
        <a:lstStyle/>
        <a:p>
          <a:endParaRPr lang="en-US"/>
        </a:p>
      </dgm:t>
    </dgm:pt>
    <dgm:pt modelId="{1A650F00-7F56-4C98-869B-F031ABC4849D}">
      <dgm:prSet custT="1"/>
      <dgm:spPr/>
      <dgm:t>
        <a:bodyPr/>
        <a:lstStyle/>
        <a:p>
          <a:r>
            <a: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মোট আয় জানা যায়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05375051-8984-4825-8058-F7B6E1BD4EBF}" type="parTrans" cxnId="{A3103739-CACD-452F-9769-2A2D073D0093}">
      <dgm:prSet/>
      <dgm:spPr/>
      <dgm:t>
        <a:bodyPr/>
        <a:lstStyle/>
        <a:p>
          <a:endParaRPr lang="en-US"/>
        </a:p>
      </dgm:t>
    </dgm:pt>
    <dgm:pt modelId="{220B452E-9F4A-4C2C-A31A-5B9A5F30DB52}" type="sibTrans" cxnId="{A3103739-CACD-452F-9769-2A2D073D0093}">
      <dgm:prSet/>
      <dgm:spPr/>
      <dgm:t>
        <a:bodyPr/>
        <a:lstStyle/>
        <a:p>
          <a:endParaRPr lang="en-US"/>
        </a:p>
      </dgm:t>
    </dgm:pt>
    <dgm:pt modelId="{6ACD4EF5-48DC-4771-8ECA-23AC4C1802DE}">
      <dgm:prSet custT="1"/>
      <dgm:spPr/>
      <dgm:t>
        <a:bodyPr/>
        <a:lstStyle/>
        <a:p>
          <a:r>
            <a:rPr lang="bn-BD" sz="280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মোট ব্যয় জানা যায়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CDCC2007-32FA-48BC-AC8E-4AB5FC364A4C}" type="parTrans" cxnId="{87FABED7-A35D-4103-B5D4-3E35CB93048A}">
      <dgm:prSet/>
      <dgm:spPr/>
      <dgm:t>
        <a:bodyPr/>
        <a:lstStyle/>
        <a:p>
          <a:endParaRPr lang="en-US"/>
        </a:p>
      </dgm:t>
    </dgm:pt>
    <dgm:pt modelId="{28092FE6-BDBE-435B-85F9-792BAB99B6DB}" type="sibTrans" cxnId="{87FABED7-A35D-4103-B5D4-3E35CB93048A}">
      <dgm:prSet/>
      <dgm:spPr/>
      <dgm:t>
        <a:bodyPr/>
        <a:lstStyle/>
        <a:p>
          <a:endParaRPr lang="en-US"/>
        </a:p>
      </dgm:t>
    </dgm:pt>
    <dgm:pt modelId="{2FE0016E-4303-4AA1-A516-1C94F0F8A4BD}">
      <dgm:prSet phldrT="[Text]" custT="1"/>
      <dgm:spPr/>
      <dgm:t>
        <a:bodyPr/>
        <a:lstStyle/>
        <a:p>
          <a:r>
            <a:rPr lang="bn-BD" sz="280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মোট সম্পদ জানা যায়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6F62CF5C-578B-4D08-88C2-F68C321FE307}" type="sibTrans" cxnId="{313B7CB8-09DC-4BE3-BAAF-07DDBAB91AC0}">
      <dgm:prSet/>
      <dgm:spPr/>
      <dgm:t>
        <a:bodyPr/>
        <a:lstStyle/>
        <a:p>
          <a:endParaRPr lang="en-US"/>
        </a:p>
      </dgm:t>
    </dgm:pt>
    <dgm:pt modelId="{35846408-7036-4851-9C34-993F3B2C5FFB}" type="parTrans" cxnId="{313B7CB8-09DC-4BE3-BAAF-07DDBAB91AC0}">
      <dgm:prSet/>
      <dgm:spPr/>
      <dgm:t>
        <a:bodyPr/>
        <a:lstStyle/>
        <a:p>
          <a:endParaRPr lang="en-US"/>
        </a:p>
      </dgm:t>
    </dgm:pt>
    <dgm:pt modelId="{172A867D-B28F-41A5-AA19-B725D9B2643B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মোট দায় জানা যায়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4D90CB44-0F5A-4D6F-BC3A-E9436ED5269C}" type="sibTrans" cxnId="{13BD6F60-3BA4-4917-8DE7-DAE83A558C05}">
      <dgm:prSet/>
      <dgm:spPr/>
      <dgm:t>
        <a:bodyPr/>
        <a:lstStyle/>
        <a:p>
          <a:endParaRPr lang="en-US"/>
        </a:p>
      </dgm:t>
    </dgm:pt>
    <dgm:pt modelId="{1F91DD79-5682-44C6-B862-A7A2E063CC5A}" type="parTrans" cxnId="{13BD6F60-3BA4-4917-8DE7-DAE83A558C05}">
      <dgm:prSet/>
      <dgm:spPr/>
      <dgm:t>
        <a:bodyPr/>
        <a:lstStyle/>
        <a:p>
          <a:endParaRPr lang="en-US"/>
        </a:p>
      </dgm:t>
    </dgm:pt>
    <dgm:pt modelId="{D063DD4D-070C-44B3-B053-7D56451C042A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গাণিতিক শুদ্ধতা যাচাই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11E327D9-A3AC-42C9-A032-C91C66F3121D}" type="sibTrans" cxnId="{7C22B0EF-E66F-475A-8BBC-014A2C6D77F0}">
      <dgm:prSet/>
      <dgm:spPr/>
      <dgm:t>
        <a:bodyPr/>
        <a:lstStyle/>
        <a:p>
          <a:endParaRPr lang="en-US"/>
        </a:p>
      </dgm:t>
    </dgm:pt>
    <dgm:pt modelId="{EBCDEA3D-6AFA-422F-AFB5-C505758937E2}" type="parTrans" cxnId="{7C22B0EF-E66F-475A-8BBC-014A2C6D77F0}">
      <dgm:prSet/>
      <dgm:spPr/>
      <dgm:t>
        <a:bodyPr/>
        <a:lstStyle/>
        <a:p>
          <a:endParaRPr lang="en-US"/>
        </a:p>
      </dgm:t>
    </dgm:pt>
    <dgm:pt modelId="{1BA6DD35-EB0E-40CE-BC89-462776B03BA7}">
      <dgm:prSet phldrT="[Text]" custT="1"/>
      <dgm:spPr/>
      <dgm:t>
        <a:bodyPr/>
        <a:lstStyle/>
        <a:p>
          <a:r>
            <a:rPr lang="bn-BD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পাকা বহি </a:t>
          </a:r>
          <a:endParaRPr lang="en-US" sz="44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1BAFD22-F78C-48FC-B474-CD3541E8CF34}" type="sibTrans" cxnId="{69E971A8-5E4D-48C1-9F99-C45C72AF1F82}">
      <dgm:prSet/>
      <dgm:spPr/>
      <dgm:t>
        <a:bodyPr/>
        <a:lstStyle/>
        <a:p>
          <a:endParaRPr lang="en-US"/>
        </a:p>
      </dgm:t>
    </dgm:pt>
    <dgm:pt modelId="{2EA069BB-7794-417F-8D63-0BF20CEDF395}" type="parTrans" cxnId="{69E971A8-5E4D-48C1-9F99-C45C72AF1F82}">
      <dgm:prSet/>
      <dgm:spPr/>
      <dgm:t>
        <a:bodyPr/>
        <a:lstStyle/>
        <a:p>
          <a:endParaRPr lang="en-US"/>
        </a:p>
      </dgm:t>
    </dgm:pt>
    <dgm:pt modelId="{F1AB019C-1AC9-4626-9812-DA2FA7F3A840}" type="pres">
      <dgm:prSet presAssocID="{43165CF7-9B27-476B-BF6F-822BC5EC3B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A54F9-3A67-44E6-BE69-7FCD22EB2835}" type="pres">
      <dgm:prSet presAssocID="{43165CF7-9B27-476B-BF6F-822BC5EC3B7A}" presName="cycle" presStyleCnt="0"/>
      <dgm:spPr/>
      <dgm:t>
        <a:bodyPr/>
        <a:lstStyle/>
        <a:p>
          <a:endParaRPr lang="en-US"/>
        </a:p>
      </dgm:t>
    </dgm:pt>
    <dgm:pt modelId="{D24A6FCE-1E6A-4133-B611-E69DAE774E74}" type="pres">
      <dgm:prSet presAssocID="{AF1D0269-E7F5-48CC-867D-A5DBCEBD5F48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87617-75D9-462F-84D8-4DC59B4F396F}" type="pres">
      <dgm:prSet presAssocID="{4BD5632F-0DAC-4DD1-94A5-70B5AEC9DA9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2B8445-2B17-49A8-B5EE-060294E93219}" type="pres">
      <dgm:prSet presAssocID="{1A650F00-7F56-4C98-869B-F031ABC4849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A0B34-AA16-4FF9-8B32-E8DC9B96E171}" type="pres">
      <dgm:prSet presAssocID="{6ACD4EF5-48DC-4771-8ECA-23AC4C1802DE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60275-547C-4CB1-AE32-E7F604976EB2}" type="pres">
      <dgm:prSet presAssocID="{2FE0016E-4303-4AA1-A516-1C94F0F8A4BD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12727-EA96-42A0-BBCB-543194C76E80}" type="pres">
      <dgm:prSet presAssocID="{172A867D-B28F-41A5-AA19-B725D9B2643B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F9B37-C33B-46E6-A5EC-7C1E8C3374DC}" type="pres">
      <dgm:prSet presAssocID="{D063DD4D-070C-44B3-B053-7D56451C042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23554-A209-4EE0-9596-B52B63D23F01}" type="pres">
      <dgm:prSet presAssocID="{1BA6DD35-EB0E-40CE-BC89-462776B03BA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103739-CACD-452F-9769-2A2D073D0093}" srcId="{43165CF7-9B27-476B-BF6F-822BC5EC3B7A}" destId="{1A650F00-7F56-4C98-869B-F031ABC4849D}" srcOrd="1" destOrd="0" parTransId="{05375051-8984-4825-8058-F7B6E1BD4EBF}" sibTransId="{220B452E-9F4A-4C2C-A31A-5B9A5F30DB52}"/>
    <dgm:cxn modelId="{1121986A-6462-414F-A1E8-05AE25921784}" type="presOf" srcId="{D063DD4D-070C-44B3-B053-7D56451C042A}" destId="{41BF9B37-C33B-46E6-A5EC-7C1E8C3374DC}" srcOrd="0" destOrd="0" presId="urn:microsoft.com/office/officeart/2005/8/layout/cycle3"/>
    <dgm:cxn modelId="{EF652679-2AF4-4885-B27B-38D0E6B0DE9C}" type="presOf" srcId="{6ACD4EF5-48DC-4771-8ECA-23AC4C1802DE}" destId="{082A0B34-AA16-4FF9-8B32-E8DC9B96E171}" srcOrd="0" destOrd="0" presId="urn:microsoft.com/office/officeart/2005/8/layout/cycle3"/>
    <dgm:cxn modelId="{4F6AD91F-D0F2-42B2-8FAD-1C1AA4668D92}" type="presOf" srcId="{1BA6DD35-EB0E-40CE-BC89-462776B03BA7}" destId="{06823554-A209-4EE0-9596-B52B63D23F01}" srcOrd="0" destOrd="0" presId="urn:microsoft.com/office/officeart/2005/8/layout/cycle3"/>
    <dgm:cxn modelId="{69E971A8-5E4D-48C1-9F99-C45C72AF1F82}" srcId="{43165CF7-9B27-476B-BF6F-822BC5EC3B7A}" destId="{1BA6DD35-EB0E-40CE-BC89-462776B03BA7}" srcOrd="6" destOrd="0" parTransId="{2EA069BB-7794-417F-8D63-0BF20CEDF395}" sibTransId="{91BAFD22-F78C-48FC-B474-CD3541E8CF34}"/>
    <dgm:cxn modelId="{313B7CB8-09DC-4BE3-BAAF-07DDBAB91AC0}" srcId="{43165CF7-9B27-476B-BF6F-822BC5EC3B7A}" destId="{2FE0016E-4303-4AA1-A516-1C94F0F8A4BD}" srcOrd="3" destOrd="0" parTransId="{35846408-7036-4851-9C34-993F3B2C5FFB}" sibTransId="{6F62CF5C-578B-4D08-88C2-F68C321FE307}"/>
    <dgm:cxn modelId="{D1A42402-8940-4E3F-AC3F-886AF06CFF70}" type="presOf" srcId="{172A867D-B28F-41A5-AA19-B725D9B2643B}" destId="{64412727-EA96-42A0-BBCB-543194C76E80}" srcOrd="0" destOrd="0" presId="urn:microsoft.com/office/officeart/2005/8/layout/cycle3"/>
    <dgm:cxn modelId="{02AAC7B6-F175-4862-A033-0D2D9F82C425}" srcId="{43165CF7-9B27-476B-BF6F-822BC5EC3B7A}" destId="{AF1D0269-E7F5-48CC-867D-A5DBCEBD5F48}" srcOrd="0" destOrd="0" parTransId="{57ECAB79-2F3E-4B41-89CF-CF8FD8169C40}" sibTransId="{4BD5632F-0DAC-4DD1-94A5-70B5AEC9DA9A}"/>
    <dgm:cxn modelId="{13BD6F60-3BA4-4917-8DE7-DAE83A558C05}" srcId="{43165CF7-9B27-476B-BF6F-822BC5EC3B7A}" destId="{172A867D-B28F-41A5-AA19-B725D9B2643B}" srcOrd="4" destOrd="0" parTransId="{1F91DD79-5682-44C6-B862-A7A2E063CC5A}" sibTransId="{4D90CB44-0F5A-4D6F-BC3A-E9436ED5269C}"/>
    <dgm:cxn modelId="{DD2BE400-DF25-48FE-A3D6-9382E375370D}" type="presOf" srcId="{2FE0016E-4303-4AA1-A516-1C94F0F8A4BD}" destId="{32D60275-547C-4CB1-AE32-E7F604976EB2}" srcOrd="0" destOrd="0" presId="urn:microsoft.com/office/officeart/2005/8/layout/cycle3"/>
    <dgm:cxn modelId="{87FABED7-A35D-4103-B5D4-3E35CB93048A}" srcId="{43165CF7-9B27-476B-BF6F-822BC5EC3B7A}" destId="{6ACD4EF5-48DC-4771-8ECA-23AC4C1802DE}" srcOrd="2" destOrd="0" parTransId="{CDCC2007-32FA-48BC-AC8E-4AB5FC364A4C}" sibTransId="{28092FE6-BDBE-435B-85F9-792BAB99B6DB}"/>
    <dgm:cxn modelId="{6F769300-4B00-47A0-9660-CF879DE266BA}" type="presOf" srcId="{4BD5632F-0DAC-4DD1-94A5-70B5AEC9DA9A}" destId="{B6187617-75D9-462F-84D8-4DC59B4F396F}" srcOrd="0" destOrd="0" presId="urn:microsoft.com/office/officeart/2005/8/layout/cycle3"/>
    <dgm:cxn modelId="{6B609ABD-E064-4D27-88DC-58FB9C022204}" type="presOf" srcId="{AF1D0269-E7F5-48CC-867D-A5DBCEBD5F48}" destId="{D24A6FCE-1E6A-4133-B611-E69DAE774E74}" srcOrd="0" destOrd="0" presId="urn:microsoft.com/office/officeart/2005/8/layout/cycle3"/>
    <dgm:cxn modelId="{4A81CC27-989D-4CCA-9C75-3C8439D4ED7A}" type="presOf" srcId="{43165CF7-9B27-476B-BF6F-822BC5EC3B7A}" destId="{F1AB019C-1AC9-4626-9812-DA2FA7F3A840}" srcOrd="0" destOrd="0" presId="urn:microsoft.com/office/officeart/2005/8/layout/cycle3"/>
    <dgm:cxn modelId="{4BFEB78A-8FCF-44C3-97C4-905153485442}" type="presOf" srcId="{1A650F00-7F56-4C98-869B-F031ABC4849D}" destId="{BC2B8445-2B17-49A8-B5EE-060294E93219}" srcOrd="0" destOrd="0" presId="urn:microsoft.com/office/officeart/2005/8/layout/cycle3"/>
    <dgm:cxn modelId="{7C22B0EF-E66F-475A-8BBC-014A2C6D77F0}" srcId="{43165CF7-9B27-476B-BF6F-822BC5EC3B7A}" destId="{D063DD4D-070C-44B3-B053-7D56451C042A}" srcOrd="5" destOrd="0" parTransId="{EBCDEA3D-6AFA-422F-AFB5-C505758937E2}" sibTransId="{11E327D9-A3AC-42C9-A032-C91C66F3121D}"/>
    <dgm:cxn modelId="{D6468EFB-1E0F-4C1D-A67A-F633DF31FF94}" type="presParOf" srcId="{F1AB019C-1AC9-4626-9812-DA2FA7F3A840}" destId="{08EA54F9-3A67-44E6-BE69-7FCD22EB2835}" srcOrd="0" destOrd="0" presId="urn:microsoft.com/office/officeart/2005/8/layout/cycle3"/>
    <dgm:cxn modelId="{A59209E8-66C7-4D29-BF37-9B401C3E6155}" type="presParOf" srcId="{08EA54F9-3A67-44E6-BE69-7FCD22EB2835}" destId="{D24A6FCE-1E6A-4133-B611-E69DAE774E74}" srcOrd="0" destOrd="0" presId="urn:microsoft.com/office/officeart/2005/8/layout/cycle3"/>
    <dgm:cxn modelId="{B7AEC865-7EE9-4EEB-A76C-DE15AB45E931}" type="presParOf" srcId="{08EA54F9-3A67-44E6-BE69-7FCD22EB2835}" destId="{B6187617-75D9-462F-84D8-4DC59B4F396F}" srcOrd="1" destOrd="0" presId="urn:microsoft.com/office/officeart/2005/8/layout/cycle3"/>
    <dgm:cxn modelId="{C0283AF5-36CB-4816-975C-B6DF4026E0C1}" type="presParOf" srcId="{08EA54F9-3A67-44E6-BE69-7FCD22EB2835}" destId="{BC2B8445-2B17-49A8-B5EE-060294E93219}" srcOrd="2" destOrd="0" presId="urn:microsoft.com/office/officeart/2005/8/layout/cycle3"/>
    <dgm:cxn modelId="{17442875-D624-4CED-9DB4-F874BB0EAE7F}" type="presParOf" srcId="{08EA54F9-3A67-44E6-BE69-7FCD22EB2835}" destId="{082A0B34-AA16-4FF9-8B32-E8DC9B96E171}" srcOrd="3" destOrd="0" presId="urn:microsoft.com/office/officeart/2005/8/layout/cycle3"/>
    <dgm:cxn modelId="{6B988AFC-8D43-4083-9021-0413960283A5}" type="presParOf" srcId="{08EA54F9-3A67-44E6-BE69-7FCD22EB2835}" destId="{32D60275-547C-4CB1-AE32-E7F604976EB2}" srcOrd="4" destOrd="0" presId="urn:microsoft.com/office/officeart/2005/8/layout/cycle3"/>
    <dgm:cxn modelId="{CB188732-02EF-482E-BBD6-C3B3F3F45671}" type="presParOf" srcId="{08EA54F9-3A67-44E6-BE69-7FCD22EB2835}" destId="{64412727-EA96-42A0-BBCB-543194C76E80}" srcOrd="5" destOrd="0" presId="urn:microsoft.com/office/officeart/2005/8/layout/cycle3"/>
    <dgm:cxn modelId="{3133AAD5-7163-4DAB-AE11-8C99772BBD2C}" type="presParOf" srcId="{08EA54F9-3A67-44E6-BE69-7FCD22EB2835}" destId="{41BF9B37-C33B-46E6-A5EC-7C1E8C3374DC}" srcOrd="6" destOrd="0" presId="urn:microsoft.com/office/officeart/2005/8/layout/cycle3"/>
    <dgm:cxn modelId="{9EEB302E-7C7F-45FB-9B6D-F78ADA2FCEA7}" type="presParOf" srcId="{08EA54F9-3A67-44E6-BE69-7FCD22EB2835}" destId="{06823554-A209-4EE0-9596-B52B63D23F01}" srcOrd="7" destOrd="0" presId="urn:microsoft.com/office/officeart/2005/8/layout/cycle3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68934A-DDF1-4EEA-B874-E4E4F9F1908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60C92B-585D-4A83-89B8-AEF2BB640D3C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B6B5D7-23FA-493A-BB72-E123D33ADFDE}" type="parTrans" cxnId="{BFC3ECCC-A434-40C5-ADFB-12499140AB4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2C6E18-8C7A-42A4-93C7-9CA1D217376C}" type="sibTrans" cxnId="{BFC3ECCC-A434-40C5-ADFB-12499140AB4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250CF6-EDB5-47A2-8264-409A665B1D32}">
      <dgm:prSet phldrT="[Text]" custT="1"/>
      <dgm:spPr/>
      <dgm:t>
        <a:bodyPr/>
        <a:lstStyle/>
        <a:p>
          <a:r>
            <a:rPr lang="bn-BD" sz="2600" dirty="0" smtClean="0">
              <a:latin typeface="NikoshBAN" pitchFamily="2" charset="0"/>
              <a:cs typeface="NikoshBAN" pitchFamily="2" charset="0"/>
            </a:rPr>
            <a:t>যে </a:t>
          </a:r>
          <a:r>
            <a:rPr lang="en-US" sz="2600" dirty="0" err="1" smtClean="0">
              <a:latin typeface="NikoshBAN" pitchFamily="2" charset="0"/>
              <a:cs typeface="NikoshBAN" pitchFamily="2" charset="0"/>
            </a:rPr>
            <a:t>খতিয়ানে</a:t>
          </a:r>
          <a:r>
            <a:rPr lang="bn-BD" sz="2600" dirty="0" smtClean="0">
              <a:latin typeface="NikoshBAN" pitchFamily="2" charset="0"/>
              <a:cs typeface="NikoshBAN" pitchFamily="2" charset="0"/>
            </a:rPr>
            <a:t> সম্পত্তি, দা</a:t>
          </a:r>
          <a:r>
            <a:rPr lang="en-US" sz="2600" dirty="0" smtClean="0">
              <a:latin typeface="NikoshBAN" pitchFamily="2" charset="0"/>
              <a:cs typeface="NikoshBAN" pitchFamily="2" charset="0"/>
            </a:rPr>
            <a:t>য়</a:t>
          </a:r>
          <a:r>
            <a:rPr lang="bn-BD" sz="2600" dirty="0" smtClean="0">
              <a:latin typeface="NikoshBAN" pitchFamily="2" charset="0"/>
              <a:cs typeface="NikoshBAN" pitchFamily="2" charset="0"/>
            </a:rPr>
            <a:t> এবং স্বত্তাধিকার সম্পর্কিত সকল হিসাবস</a:t>
          </a:r>
          <a:r>
            <a:rPr lang="en-US" sz="2600" dirty="0" err="1" smtClean="0">
              <a:latin typeface="NikoshBAN" pitchFamily="2" charset="0"/>
              <a:cs typeface="NikoshBAN" pitchFamily="2" charset="0"/>
            </a:rPr>
            <a:t>মূহ</a:t>
          </a:r>
          <a:r>
            <a:rPr lang="bn-BD" sz="2600" dirty="0" smtClean="0">
              <a:latin typeface="NikoshBAN" pitchFamily="2" charset="0"/>
              <a:cs typeface="NikoshBAN" pitchFamily="2" charset="0"/>
            </a:rPr>
            <a:t> সংরক্ষণ করা হ</a:t>
          </a:r>
          <a:r>
            <a:rPr lang="en-US" sz="2600" dirty="0" smtClean="0">
              <a:latin typeface="NikoshBAN" pitchFamily="2" charset="0"/>
              <a:cs typeface="NikoshBAN" pitchFamily="2" charset="0"/>
            </a:rPr>
            <a:t>য়</a:t>
          </a:r>
          <a:r>
            <a:rPr lang="bn-BD" sz="2600" dirty="0" smtClean="0">
              <a:latin typeface="NikoshBAN" pitchFamily="2" charset="0"/>
              <a:cs typeface="NikoshBAN" pitchFamily="2" charset="0"/>
            </a:rPr>
            <a:t> তাকে সাধার</a:t>
          </a:r>
          <a:r>
            <a:rPr lang="en-US" sz="2600" dirty="0" smtClean="0">
              <a:latin typeface="NikoshBAN" pitchFamily="2" charset="0"/>
              <a:cs typeface="NikoshBAN" pitchFamily="2" charset="0"/>
            </a:rPr>
            <a:t>ণ</a:t>
          </a:r>
          <a:r>
            <a:rPr lang="bn-BD" sz="2600" dirty="0" smtClean="0">
              <a:latin typeface="NikoshBAN" pitchFamily="2" charset="0"/>
              <a:cs typeface="NikoshBAN" pitchFamily="2" charset="0"/>
            </a:rPr>
            <a:t> খতি</a:t>
          </a:r>
          <a:r>
            <a:rPr lang="en-US" sz="2600" dirty="0" err="1" smtClean="0">
              <a:latin typeface="NikoshBAN" pitchFamily="2" charset="0"/>
              <a:cs typeface="NikoshBAN" pitchFamily="2" charset="0"/>
            </a:rPr>
            <a:t>য়ান</a:t>
          </a:r>
          <a:r>
            <a:rPr lang="bn-BD" sz="2600" dirty="0" smtClean="0">
              <a:latin typeface="NikoshBAN" pitchFamily="2" charset="0"/>
              <a:cs typeface="NikoshBAN" pitchFamily="2" charset="0"/>
            </a:rPr>
            <a:t> বলা হয়।</a:t>
          </a:r>
          <a:r>
            <a:rPr lang="en-US" sz="26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600" dirty="0" smtClean="0">
              <a:latin typeface="NikoshBAN" pitchFamily="2" charset="0"/>
              <a:cs typeface="NikoshBAN" pitchFamily="2" charset="0"/>
            </a:rPr>
            <a:t>সাধার</a:t>
          </a:r>
          <a:r>
            <a:rPr lang="en-US" sz="2600" dirty="0" smtClean="0">
              <a:latin typeface="NikoshBAN" pitchFamily="2" charset="0"/>
              <a:cs typeface="NikoshBAN" pitchFamily="2" charset="0"/>
            </a:rPr>
            <a:t>ণ</a:t>
          </a:r>
          <a:r>
            <a:rPr lang="bn-BD" sz="2600" dirty="0" smtClean="0">
              <a:latin typeface="NikoshBAN" pitchFamily="2" charset="0"/>
              <a:cs typeface="NikoshBAN" pitchFamily="2" charset="0"/>
            </a:rPr>
            <a:t> খতিয়ানের মধ্য হতে শুধু দেনাদার ও পাওনাদার হিসাব</a:t>
          </a:r>
          <a:r>
            <a:rPr lang="en-US" sz="2600" dirty="0" err="1" smtClean="0">
              <a:latin typeface="NikoshBAN" pitchFamily="2" charset="0"/>
              <a:cs typeface="NikoshBAN" pitchFamily="2" charset="0"/>
            </a:rPr>
            <a:t>দ্বয়কে</a:t>
          </a:r>
          <a:r>
            <a:rPr lang="bn-BD" sz="2600" dirty="0" smtClean="0">
              <a:latin typeface="NikoshBAN" pitchFamily="2" charset="0"/>
              <a:cs typeface="NikoshBAN" pitchFamily="2" charset="0"/>
            </a:rPr>
            <a:t> মূল হিসাব নামে অভিহিত করা হয়</a:t>
          </a:r>
          <a:r>
            <a:rPr lang="en-US" sz="2600" dirty="0" smtClean="0">
              <a:latin typeface="NikoshBAN" pitchFamily="2" charset="0"/>
              <a:cs typeface="NikoshBAN" pitchFamily="2" charset="0"/>
            </a:rPr>
            <a:t>। </a:t>
          </a:r>
          <a:r>
            <a:rPr lang="bn-BD" sz="2600" dirty="0" smtClean="0">
              <a:latin typeface="NikoshBAN" pitchFamily="2" charset="0"/>
              <a:cs typeface="NikoshBAN" pitchFamily="2" charset="0"/>
            </a:rPr>
            <a:t> কারণ দেনাদার ও পাওনাদার উভয় হিসাব দেনাদারবৃন্দ ও পাওনাদারবৃন্দের সমষ্টি। 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1CEE72-F769-464F-860D-C7A557AAA969}" type="parTrans" cxnId="{DE201E4E-D1A0-4BC5-A952-D831E76C5B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FF5DA9-B2B6-4AB5-8EF5-1D389C235644}" type="sibTrans" cxnId="{DE201E4E-D1A0-4BC5-A952-D831E76C5B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8D240B-CC32-4092-9B6F-2E168A39D2B2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সহকারী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BF8E0D-1C40-471F-910E-C8BB66DEE54A}" type="parTrans" cxnId="{C747A93C-1A2E-4AA9-9D28-B525FBABC2D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E14860-466A-439A-876E-911F64599D2D}" type="sibTrans" cxnId="{C747A93C-1A2E-4AA9-9D28-B525FBABC2D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541999-03E1-45F0-8E88-18051F11ABE4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সাধারণ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খতিয়ানের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বাইরে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প্রতিটি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দেনাদার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প্রতিটি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পাওনাদারের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জন্য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স্বতন্ত্র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খতিয়ান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তৈরি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দেনা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পাওনার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পরিমাণ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সহজে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জানা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প্রতিটি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দেনাদার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পাওনাদারের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জন্য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প্রস্তুতকৃত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খতিয়ানকে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সহকারী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খতিয়ান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বলা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CFF515-9A65-43B2-BDB6-F6E2DAA0E1AC}" type="parTrans" cxnId="{2157D142-1A77-4CF7-90B6-7BC05257399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6AE8F2-EB83-4B69-9CBB-A90BBA709BA3}" type="sibTrans" cxnId="{2157D142-1A77-4CF7-90B6-7BC05257399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1BDDA3-E891-4F3C-98A4-B18F4B6B2D5E}" type="pres">
      <dgm:prSet presAssocID="{A668934A-DDF1-4EEA-B874-E4E4F9F19086}" presName="linearFlow" presStyleCnt="0">
        <dgm:presLayoutVars>
          <dgm:dir/>
          <dgm:animLvl val="lvl"/>
          <dgm:resizeHandles val="exact"/>
        </dgm:presLayoutVars>
      </dgm:prSet>
      <dgm:spPr/>
    </dgm:pt>
    <dgm:pt modelId="{472287B3-0094-4346-95E3-A367DD811676}" type="pres">
      <dgm:prSet presAssocID="{F760C92B-585D-4A83-89B8-AEF2BB640D3C}" presName="composite" presStyleCnt="0"/>
      <dgm:spPr/>
    </dgm:pt>
    <dgm:pt modelId="{163BFCEF-5D51-46B0-9CB7-4AEB1F076B1A}" type="pres">
      <dgm:prSet presAssocID="{F760C92B-585D-4A83-89B8-AEF2BB640D3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BD72-A7B4-4E18-A7B1-F104E5F996AC}" type="pres">
      <dgm:prSet presAssocID="{F760C92B-585D-4A83-89B8-AEF2BB640D3C}" presName="descendantText" presStyleLbl="alignAcc1" presStyleIdx="0" presStyleCnt="2" custScaleY="129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1D342-EFFB-40DB-9059-B10825ACF8CA}" type="pres">
      <dgm:prSet presAssocID="{8F2C6E18-8C7A-42A4-93C7-9CA1D217376C}" presName="sp" presStyleCnt="0"/>
      <dgm:spPr/>
    </dgm:pt>
    <dgm:pt modelId="{F61E80A4-1418-497A-8A01-4678D86594F4}" type="pres">
      <dgm:prSet presAssocID="{ED8D240B-CC32-4092-9B6F-2E168A39D2B2}" presName="composite" presStyleCnt="0"/>
      <dgm:spPr/>
    </dgm:pt>
    <dgm:pt modelId="{2D630C22-B54C-4598-B522-29051CB1FBDF}" type="pres">
      <dgm:prSet presAssocID="{ED8D240B-CC32-4092-9B6F-2E168A39D2B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DC28466-5EA0-431B-A514-7DCE3B2CCCE9}" type="pres">
      <dgm:prSet presAssocID="{ED8D240B-CC32-4092-9B6F-2E168A39D2B2}" presName="descendantText" presStyleLbl="alignAcc1" presStyleIdx="1" presStyleCnt="2" custScaleY="138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808C7-0CE4-4B46-8E11-586993043410}" type="presOf" srcId="{1C541999-03E1-45F0-8E88-18051F11ABE4}" destId="{ADC28466-5EA0-431B-A514-7DCE3B2CCCE9}" srcOrd="0" destOrd="0" presId="urn:microsoft.com/office/officeart/2005/8/layout/chevron2"/>
    <dgm:cxn modelId="{C747A93C-1A2E-4AA9-9D28-B525FBABC2D8}" srcId="{A668934A-DDF1-4EEA-B874-E4E4F9F19086}" destId="{ED8D240B-CC32-4092-9B6F-2E168A39D2B2}" srcOrd="1" destOrd="0" parTransId="{EDBF8E0D-1C40-471F-910E-C8BB66DEE54A}" sibTransId="{CCE14860-466A-439A-876E-911F64599D2D}"/>
    <dgm:cxn modelId="{66C39697-FB2F-439B-9D31-65136D99E326}" type="presOf" srcId="{ED8D240B-CC32-4092-9B6F-2E168A39D2B2}" destId="{2D630C22-B54C-4598-B522-29051CB1FBDF}" srcOrd="0" destOrd="0" presId="urn:microsoft.com/office/officeart/2005/8/layout/chevron2"/>
    <dgm:cxn modelId="{BFC3ECCC-A434-40C5-ADFB-12499140AB4A}" srcId="{A668934A-DDF1-4EEA-B874-E4E4F9F19086}" destId="{F760C92B-585D-4A83-89B8-AEF2BB640D3C}" srcOrd="0" destOrd="0" parTransId="{D4B6B5D7-23FA-493A-BB72-E123D33ADFDE}" sibTransId="{8F2C6E18-8C7A-42A4-93C7-9CA1D217376C}"/>
    <dgm:cxn modelId="{DE201E4E-D1A0-4BC5-A952-D831E76C5B97}" srcId="{F760C92B-585D-4A83-89B8-AEF2BB640D3C}" destId="{FA250CF6-EDB5-47A2-8264-409A665B1D32}" srcOrd="0" destOrd="0" parTransId="{F91CEE72-F769-464F-860D-C7A557AAA969}" sibTransId="{4DFF5DA9-B2B6-4AB5-8EF5-1D389C235644}"/>
    <dgm:cxn modelId="{EF4DB20F-1033-453B-A030-EF8FB53E7233}" type="presOf" srcId="{FA250CF6-EDB5-47A2-8264-409A665B1D32}" destId="{101ABD72-A7B4-4E18-A7B1-F104E5F996AC}" srcOrd="0" destOrd="0" presId="urn:microsoft.com/office/officeart/2005/8/layout/chevron2"/>
    <dgm:cxn modelId="{ACE8ED31-4FC3-4663-B85A-99D7C2CCBD13}" type="presOf" srcId="{A668934A-DDF1-4EEA-B874-E4E4F9F19086}" destId="{7F1BDDA3-E891-4F3C-98A4-B18F4B6B2D5E}" srcOrd="0" destOrd="0" presId="urn:microsoft.com/office/officeart/2005/8/layout/chevron2"/>
    <dgm:cxn modelId="{932E85CD-DC3A-44E6-9829-2F127432CC74}" type="presOf" srcId="{F760C92B-585D-4A83-89B8-AEF2BB640D3C}" destId="{163BFCEF-5D51-46B0-9CB7-4AEB1F076B1A}" srcOrd="0" destOrd="0" presId="urn:microsoft.com/office/officeart/2005/8/layout/chevron2"/>
    <dgm:cxn modelId="{2157D142-1A77-4CF7-90B6-7BC052573990}" srcId="{ED8D240B-CC32-4092-9B6F-2E168A39D2B2}" destId="{1C541999-03E1-45F0-8E88-18051F11ABE4}" srcOrd="0" destOrd="0" parTransId="{EECFF515-9A65-43B2-BDB6-F6E2DAA0E1AC}" sibTransId="{886AE8F2-EB83-4B69-9CBB-A90BBA709BA3}"/>
    <dgm:cxn modelId="{18B879E2-D284-4C37-8F98-6F0AB99E6908}" type="presParOf" srcId="{7F1BDDA3-E891-4F3C-98A4-B18F4B6B2D5E}" destId="{472287B3-0094-4346-95E3-A367DD811676}" srcOrd="0" destOrd="0" presId="urn:microsoft.com/office/officeart/2005/8/layout/chevron2"/>
    <dgm:cxn modelId="{817BF636-6099-4E33-AAFE-E47214DDF9BB}" type="presParOf" srcId="{472287B3-0094-4346-95E3-A367DD811676}" destId="{163BFCEF-5D51-46B0-9CB7-4AEB1F076B1A}" srcOrd="0" destOrd="0" presId="urn:microsoft.com/office/officeart/2005/8/layout/chevron2"/>
    <dgm:cxn modelId="{3B97F35D-E82D-4CB5-81A2-0D4E28A6F7C0}" type="presParOf" srcId="{472287B3-0094-4346-95E3-A367DD811676}" destId="{101ABD72-A7B4-4E18-A7B1-F104E5F996AC}" srcOrd="1" destOrd="0" presId="urn:microsoft.com/office/officeart/2005/8/layout/chevron2"/>
    <dgm:cxn modelId="{BBF252ED-3C05-451C-97FF-91BF4CC567D8}" type="presParOf" srcId="{7F1BDDA3-E891-4F3C-98A4-B18F4B6B2D5E}" destId="{58D1D342-EFFB-40DB-9059-B10825ACF8CA}" srcOrd="1" destOrd="0" presId="urn:microsoft.com/office/officeart/2005/8/layout/chevron2"/>
    <dgm:cxn modelId="{A6890166-F582-483B-8EC6-6A5F99780A41}" type="presParOf" srcId="{7F1BDDA3-E891-4F3C-98A4-B18F4B6B2D5E}" destId="{F61E80A4-1418-497A-8A01-4678D86594F4}" srcOrd="2" destOrd="0" presId="urn:microsoft.com/office/officeart/2005/8/layout/chevron2"/>
    <dgm:cxn modelId="{7C9FF4F1-EA67-4409-8B8F-01A7FA543D84}" type="presParOf" srcId="{F61E80A4-1418-497A-8A01-4678D86594F4}" destId="{2D630C22-B54C-4598-B522-29051CB1FBDF}" srcOrd="0" destOrd="0" presId="urn:microsoft.com/office/officeart/2005/8/layout/chevron2"/>
    <dgm:cxn modelId="{96F1316C-404B-487C-BA1E-A1F62844C16A}" type="presParOf" srcId="{F61E80A4-1418-497A-8A01-4678D86594F4}" destId="{ADC28466-5EA0-431B-A514-7DCE3B2CCC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64B6-B1A4-49BD-B86D-74313D029515}">
      <dsp:nvSpPr>
        <dsp:cNvPr id="0" name=""/>
        <dsp:cNvSpPr/>
      </dsp:nvSpPr>
      <dsp:spPr>
        <a:xfrm>
          <a:off x="6309506" y="2110662"/>
          <a:ext cx="1530105" cy="381086"/>
        </a:xfrm>
        <a:custGeom>
          <a:avLst/>
          <a:gdLst/>
          <a:ahLst/>
          <a:cxnLst/>
          <a:rect l="0" t="0" r="0" b="0"/>
          <a:pathLst>
            <a:path>
              <a:moveTo>
                <a:pt x="1530105" y="0"/>
              </a:moveTo>
              <a:lnTo>
                <a:pt x="1530105" y="245398"/>
              </a:lnTo>
              <a:lnTo>
                <a:pt x="0" y="245398"/>
              </a:lnTo>
              <a:lnTo>
                <a:pt x="0" y="38108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07A02-7086-4641-9A72-FB81EA1AFA70}">
      <dsp:nvSpPr>
        <dsp:cNvPr id="0" name=""/>
        <dsp:cNvSpPr/>
      </dsp:nvSpPr>
      <dsp:spPr>
        <a:xfrm>
          <a:off x="4135931" y="930675"/>
          <a:ext cx="3703680" cy="249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20"/>
              </a:lnTo>
              <a:lnTo>
                <a:pt x="3703680" y="114220"/>
              </a:lnTo>
              <a:lnTo>
                <a:pt x="3703680" y="2499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3F392-057D-4ED7-AE3E-9F1AEF2AE56A}">
      <dsp:nvSpPr>
        <dsp:cNvPr id="0" name=""/>
        <dsp:cNvSpPr/>
      </dsp:nvSpPr>
      <dsp:spPr>
        <a:xfrm>
          <a:off x="1994257" y="2110662"/>
          <a:ext cx="91440" cy="351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84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010BD-9B2B-4519-82DD-3B1ED34F049C}">
      <dsp:nvSpPr>
        <dsp:cNvPr id="0" name=""/>
        <dsp:cNvSpPr/>
      </dsp:nvSpPr>
      <dsp:spPr>
        <a:xfrm>
          <a:off x="2039977" y="930675"/>
          <a:ext cx="2095953" cy="249907"/>
        </a:xfrm>
        <a:custGeom>
          <a:avLst/>
          <a:gdLst/>
          <a:ahLst/>
          <a:cxnLst/>
          <a:rect l="0" t="0" r="0" b="0"/>
          <a:pathLst>
            <a:path>
              <a:moveTo>
                <a:pt x="2095953" y="0"/>
              </a:moveTo>
              <a:lnTo>
                <a:pt x="2095953" y="114220"/>
              </a:lnTo>
              <a:lnTo>
                <a:pt x="0" y="114220"/>
              </a:lnTo>
              <a:lnTo>
                <a:pt x="0" y="2499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8DD9E-F2A6-44F3-BECA-1D3354E49B2B}">
      <dsp:nvSpPr>
        <dsp:cNvPr id="0" name=""/>
        <dsp:cNvSpPr/>
      </dsp:nvSpPr>
      <dsp:spPr>
        <a:xfrm>
          <a:off x="2796243" y="596"/>
          <a:ext cx="2679375" cy="930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A06A1-1387-459F-B7D8-DA2634E1B344}">
      <dsp:nvSpPr>
        <dsp:cNvPr id="0" name=""/>
        <dsp:cNvSpPr/>
      </dsp:nvSpPr>
      <dsp:spPr>
        <a:xfrm>
          <a:off x="2958986" y="155202"/>
          <a:ext cx="2679375" cy="930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খতিয়ান</a:t>
          </a:r>
          <a:endParaRPr lang="en-US" sz="41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86227" y="182443"/>
        <a:ext cx="2624893" cy="875597"/>
      </dsp:txXfrm>
    </dsp:sp>
    <dsp:sp modelId="{732830B7-F385-4BC1-AC87-4B36BB579ED8}">
      <dsp:nvSpPr>
        <dsp:cNvPr id="0" name=""/>
        <dsp:cNvSpPr/>
      </dsp:nvSpPr>
      <dsp:spPr>
        <a:xfrm>
          <a:off x="1230009" y="1180583"/>
          <a:ext cx="1619934" cy="930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27B29-7873-49F4-8B53-834C59698819}">
      <dsp:nvSpPr>
        <dsp:cNvPr id="0" name=""/>
        <dsp:cNvSpPr/>
      </dsp:nvSpPr>
      <dsp:spPr>
        <a:xfrm>
          <a:off x="1392753" y="1335189"/>
          <a:ext cx="1619934" cy="930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19994" y="1362430"/>
        <a:ext cx="1565452" cy="875597"/>
      </dsp:txXfrm>
    </dsp:sp>
    <dsp:sp modelId="{1CCAFBE0-43CE-40AE-9FB7-1034A1CC68AF}">
      <dsp:nvSpPr>
        <dsp:cNvPr id="0" name=""/>
        <dsp:cNvSpPr/>
      </dsp:nvSpPr>
      <dsp:spPr>
        <a:xfrm>
          <a:off x="383842" y="2462507"/>
          <a:ext cx="3312269" cy="2085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C4F59-7CBB-4E71-AD94-D9DD3DA0AF09}">
      <dsp:nvSpPr>
        <dsp:cNvPr id="0" name=""/>
        <dsp:cNvSpPr/>
      </dsp:nvSpPr>
      <dsp:spPr>
        <a:xfrm>
          <a:off x="546586" y="2617113"/>
          <a:ext cx="3312269" cy="2085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কারবার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যাবতীয়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লেনদেনসমূহকে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সংক্ষিপ্তকারে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শ্রেণিবদ্ধভাবে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শিরোনামে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7656" y="2678183"/>
        <a:ext cx="3190129" cy="1962939"/>
      </dsp:txXfrm>
    </dsp:sp>
    <dsp:sp modelId="{3AD94497-0645-4ECF-A27E-6FEA9642EF28}">
      <dsp:nvSpPr>
        <dsp:cNvPr id="0" name=""/>
        <dsp:cNvSpPr/>
      </dsp:nvSpPr>
      <dsp:spPr>
        <a:xfrm>
          <a:off x="7107265" y="1180583"/>
          <a:ext cx="1464691" cy="930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8BFD8-8BB7-4B9D-B568-0FADAE207002}">
      <dsp:nvSpPr>
        <dsp:cNvPr id="0" name=""/>
        <dsp:cNvSpPr/>
      </dsp:nvSpPr>
      <dsp:spPr>
        <a:xfrm>
          <a:off x="7270009" y="1335189"/>
          <a:ext cx="1464691" cy="930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97250" y="1362430"/>
        <a:ext cx="1410209" cy="875597"/>
      </dsp:txXfrm>
    </dsp:sp>
    <dsp:sp modelId="{A1B0BEC3-DCEB-495A-8901-543B045F3DB0}">
      <dsp:nvSpPr>
        <dsp:cNvPr id="0" name=""/>
        <dsp:cNvSpPr/>
      </dsp:nvSpPr>
      <dsp:spPr>
        <a:xfrm>
          <a:off x="4021598" y="2491749"/>
          <a:ext cx="4575814" cy="2077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364AB-9144-46A3-8D21-53B04C228282}">
      <dsp:nvSpPr>
        <dsp:cNvPr id="0" name=""/>
        <dsp:cNvSpPr/>
      </dsp:nvSpPr>
      <dsp:spPr>
        <a:xfrm>
          <a:off x="4184342" y="2646355"/>
          <a:ext cx="4575814" cy="2077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সুষ্ঠভাবে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লেনদেনসমূহের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নিরূপণের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লেনদেনগুলোকে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ভিন্ন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ভিন্ন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স্থায়ীভাবে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45190" y="2707203"/>
        <a:ext cx="4454118" cy="1955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5E6B-81AB-428D-8B63-ABAA721D8EF0}">
      <dsp:nvSpPr>
        <dsp:cNvPr id="0" name=""/>
        <dsp:cNvSpPr/>
      </dsp:nvSpPr>
      <dsp:spPr>
        <a:xfrm>
          <a:off x="5234631" y="3256663"/>
          <a:ext cx="91440" cy="605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96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C2250-9EC1-40BC-A3EF-48F8DBA9C85C}">
      <dsp:nvSpPr>
        <dsp:cNvPr id="0" name=""/>
        <dsp:cNvSpPr/>
      </dsp:nvSpPr>
      <dsp:spPr>
        <a:xfrm>
          <a:off x="4007067" y="1327638"/>
          <a:ext cx="1273283" cy="605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948"/>
              </a:lnTo>
              <a:lnTo>
                <a:pt x="1273283" y="412948"/>
              </a:lnTo>
              <a:lnTo>
                <a:pt x="1273283" y="60596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87687-71CC-4928-B00E-3CE3164E0CBB}">
      <dsp:nvSpPr>
        <dsp:cNvPr id="0" name=""/>
        <dsp:cNvSpPr/>
      </dsp:nvSpPr>
      <dsp:spPr>
        <a:xfrm>
          <a:off x="2688064" y="3256663"/>
          <a:ext cx="91440" cy="605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96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60500-DF97-45E9-829A-1291B7102E4E}">
      <dsp:nvSpPr>
        <dsp:cNvPr id="0" name=""/>
        <dsp:cNvSpPr/>
      </dsp:nvSpPr>
      <dsp:spPr>
        <a:xfrm>
          <a:off x="2733784" y="1327638"/>
          <a:ext cx="1273283" cy="605967"/>
        </a:xfrm>
        <a:custGeom>
          <a:avLst/>
          <a:gdLst/>
          <a:ahLst/>
          <a:cxnLst/>
          <a:rect l="0" t="0" r="0" b="0"/>
          <a:pathLst>
            <a:path>
              <a:moveTo>
                <a:pt x="1273283" y="0"/>
              </a:moveTo>
              <a:lnTo>
                <a:pt x="1273283" y="412948"/>
              </a:lnTo>
              <a:lnTo>
                <a:pt x="0" y="412948"/>
              </a:lnTo>
              <a:lnTo>
                <a:pt x="0" y="60596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6E8FF-B47E-42A7-8C1B-22739351F981}">
      <dsp:nvSpPr>
        <dsp:cNvPr id="0" name=""/>
        <dsp:cNvSpPr/>
      </dsp:nvSpPr>
      <dsp:spPr>
        <a:xfrm>
          <a:off x="2965290" y="4581"/>
          <a:ext cx="2083554" cy="1323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941B0-1271-46B0-BC57-E75201F32AC7}">
      <dsp:nvSpPr>
        <dsp:cNvPr id="0" name=""/>
        <dsp:cNvSpPr/>
      </dsp:nvSpPr>
      <dsp:spPr>
        <a:xfrm>
          <a:off x="3196796" y="224512"/>
          <a:ext cx="2083554" cy="1323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খতিয়ানে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ব্যবহৃত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5547" y="263263"/>
        <a:ext cx="2006052" cy="1245555"/>
      </dsp:txXfrm>
    </dsp:sp>
    <dsp:sp modelId="{E3AC8CEE-BA84-408B-9FEF-163494C5F3D6}">
      <dsp:nvSpPr>
        <dsp:cNvPr id="0" name=""/>
        <dsp:cNvSpPr/>
      </dsp:nvSpPr>
      <dsp:spPr>
        <a:xfrm>
          <a:off x="1692007" y="1933606"/>
          <a:ext cx="2083554" cy="1323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5DE9E-91FE-4AA8-8535-800EC2E78AD9}">
      <dsp:nvSpPr>
        <dsp:cNvPr id="0" name=""/>
        <dsp:cNvSpPr/>
      </dsp:nvSpPr>
      <dsp:spPr>
        <a:xfrm>
          <a:off x="1923513" y="2153536"/>
          <a:ext cx="2083554" cy="1323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T- </a:t>
          </a: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62264" y="2192287"/>
        <a:ext cx="2006052" cy="1245555"/>
      </dsp:txXfrm>
    </dsp:sp>
    <dsp:sp modelId="{0388D2FA-97B6-4FE8-B19F-E9FB5535CD88}">
      <dsp:nvSpPr>
        <dsp:cNvPr id="0" name=""/>
        <dsp:cNvSpPr/>
      </dsp:nvSpPr>
      <dsp:spPr>
        <a:xfrm>
          <a:off x="1692007" y="3862630"/>
          <a:ext cx="2083554" cy="1323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A9AD3-42D9-48CF-996D-46BAD7B80A4F}">
      <dsp:nvSpPr>
        <dsp:cNvPr id="0" name=""/>
        <dsp:cNvSpPr/>
      </dsp:nvSpPr>
      <dsp:spPr>
        <a:xfrm>
          <a:off x="1923513" y="4082561"/>
          <a:ext cx="2083554" cy="1323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নমুনা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8টি 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62264" y="4121312"/>
        <a:ext cx="2006052" cy="1245555"/>
      </dsp:txXfrm>
    </dsp:sp>
    <dsp:sp modelId="{A862BD07-F27F-4552-9FBA-47F58BD4210B}">
      <dsp:nvSpPr>
        <dsp:cNvPr id="0" name=""/>
        <dsp:cNvSpPr/>
      </dsp:nvSpPr>
      <dsp:spPr>
        <a:xfrm>
          <a:off x="4238574" y="1933606"/>
          <a:ext cx="2083554" cy="1323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BE2E7-A89A-4162-9CF7-10D5268FE4AA}">
      <dsp:nvSpPr>
        <dsp:cNvPr id="0" name=""/>
        <dsp:cNvSpPr/>
      </dsp:nvSpPr>
      <dsp:spPr>
        <a:xfrm>
          <a:off x="4470080" y="2153536"/>
          <a:ext cx="2083554" cy="1323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চলমান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জের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জের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8831" y="2192287"/>
        <a:ext cx="2006052" cy="1245555"/>
      </dsp:txXfrm>
    </dsp:sp>
    <dsp:sp modelId="{D09DE68D-66A9-4DCF-9B80-8FA500423AB4}">
      <dsp:nvSpPr>
        <dsp:cNvPr id="0" name=""/>
        <dsp:cNvSpPr/>
      </dsp:nvSpPr>
      <dsp:spPr>
        <a:xfrm>
          <a:off x="4238574" y="3862630"/>
          <a:ext cx="2083554" cy="1323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76910-AD9B-4E1D-A581-888C6AAA6DAC}">
      <dsp:nvSpPr>
        <dsp:cNvPr id="0" name=""/>
        <dsp:cNvSpPr/>
      </dsp:nvSpPr>
      <dsp:spPr>
        <a:xfrm>
          <a:off x="4470080" y="4082561"/>
          <a:ext cx="2083554" cy="1323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নমুনা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7টি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8831" y="4121312"/>
        <a:ext cx="2006052" cy="1245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87617-75D9-462F-84D8-4DC59B4F396F}">
      <dsp:nvSpPr>
        <dsp:cNvPr id="0" name=""/>
        <dsp:cNvSpPr/>
      </dsp:nvSpPr>
      <dsp:spPr>
        <a:xfrm>
          <a:off x="741162" y="-38543"/>
          <a:ext cx="6061475" cy="6061475"/>
        </a:xfrm>
        <a:prstGeom prst="circularArrow">
          <a:avLst>
            <a:gd name="adj1" fmla="val 5544"/>
            <a:gd name="adj2" fmla="val 330680"/>
            <a:gd name="adj3" fmla="val 14508385"/>
            <a:gd name="adj4" fmla="val 16954460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A6FCE-1E6A-4133-B611-E69DAE774E74}">
      <dsp:nvSpPr>
        <dsp:cNvPr id="0" name=""/>
        <dsp:cNvSpPr/>
      </dsp:nvSpPr>
      <dsp:spPr>
        <a:xfrm>
          <a:off x="2823399" y="2589"/>
          <a:ext cx="1897000" cy="948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হিসাব তথ্য পাওয়া সহজ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2869701" y="48891"/>
        <a:ext cx="1804396" cy="855896"/>
      </dsp:txXfrm>
    </dsp:sp>
    <dsp:sp modelId="{BC2B8445-2B17-49A8-B5EE-060294E93219}">
      <dsp:nvSpPr>
        <dsp:cNvPr id="0" name=""/>
        <dsp:cNvSpPr/>
      </dsp:nvSpPr>
      <dsp:spPr>
        <a:xfrm>
          <a:off x="4844317" y="975811"/>
          <a:ext cx="1897000" cy="948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মোট আয় জানা যায়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4890619" y="1022113"/>
        <a:ext cx="1804396" cy="855896"/>
      </dsp:txXfrm>
    </dsp:sp>
    <dsp:sp modelId="{082A0B34-AA16-4FF9-8B32-E8DC9B96E171}">
      <dsp:nvSpPr>
        <dsp:cNvPr id="0" name=""/>
        <dsp:cNvSpPr/>
      </dsp:nvSpPr>
      <dsp:spPr>
        <a:xfrm>
          <a:off x="5343443" y="3162623"/>
          <a:ext cx="1897000" cy="948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মোট ব্যয় জানা যায়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5389745" y="3208925"/>
        <a:ext cx="1804396" cy="855896"/>
      </dsp:txXfrm>
    </dsp:sp>
    <dsp:sp modelId="{32D60275-547C-4CB1-AE32-E7F604976EB2}">
      <dsp:nvSpPr>
        <dsp:cNvPr id="0" name=""/>
        <dsp:cNvSpPr/>
      </dsp:nvSpPr>
      <dsp:spPr>
        <a:xfrm>
          <a:off x="3944924" y="4916310"/>
          <a:ext cx="1897000" cy="948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মোট সম্পদ জানা যায়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3991226" y="4962612"/>
        <a:ext cx="1804396" cy="855896"/>
      </dsp:txXfrm>
    </dsp:sp>
    <dsp:sp modelId="{64412727-EA96-42A0-BBCB-543194C76E80}">
      <dsp:nvSpPr>
        <dsp:cNvPr id="0" name=""/>
        <dsp:cNvSpPr/>
      </dsp:nvSpPr>
      <dsp:spPr>
        <a:xfrm>
          <a:off x="1701874" y="4916310"/>
          <a:ext cx="1897000" cy="948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মোট দায় জানা যায়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748176" y="4962612"/>
        <a:ext cx="1804396" cy="855896"/>
      </dsp:txXfrm>
    </dsp:sp>
    <dsp:sp modelId="{41BF9B37-C33B-46E6-A5EC-7C1E8C3374DC}">
      <dsp:nvSpPr>
        <dsp:cNvPr id="0" name=""/>
        <dsp:cNvSpPr/>
      </dsp:nvSpPr>
      <dsp:spPr>
        <a:xfrm>
          <a:off x="303356" y="3162623"/>
          <a:ext cx="1897000" cy="948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গাণিতিক শুদ্ধতা যাচাই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349658" y="3208925"/>
        <a:ext cx="1804396" cy="855896"/>
      </dsp:txXfrm>
    </dsp:sp>
    <dsp:sp modelId="{06823554-A209-4EE0-9596-B52B63D23F01}">
      <dsp:nvSpPr>
        <dsp:cNvPr id="0" name=""/>
        <dsp:cNvSpPr/>
      </dsp:nvSpPr>
      <dsp:spPr>
        <a:xfrm>
          <a:off x="802481" y="975811"/>
          <a:ext cx="1897000" cy="9485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পাকা বহি </a:t>
          </a:r>
          <a:endParaRPr lang="en-US" sz="44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848783" y="1022113"/>
        <a:ext cx="1804396" cy="855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BFCEF-5D51-46B0-9CB7-4AEB1F076B1A}">
      <dsp:nvSpPr>
        <dsp:cNvPr id="0" name=""/>
        <dsp:cNvSpPr/>
      </dsp:nvSpPr>
      <dsp:spPr>
        <a:xfrm rot="5400000">
          <a:off x="-378449" y="648736"/>
          <a:ext cx="2522998" cy="1766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1153335"/>
        <a:ext cx="1766098" cy="756900"/>
      </dsp:txXfrm>
    </dsp:sp>
    <dsp:sp modelId="{101ABD72-A7B4-4E18-A7B1-F104E5F996AC}">
      <dsp:nvSpPr>
        <dsp:cNvPr id="0" name=""/>
        <dsp:cNvSpPr/>
      </dsp:nvSpPr>
      <dsp:spPr>
        <a:xfrm rot="5400000">
          <a:off x="3894067" y="-2102958"/>
          <a:ext cx="2131364" cy="6387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যে </a:t>
          </a: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খতিয়ানে</a:t>
          </a: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 সম্পত্তি, দা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য়</a:t>
          </a: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 এবং স্বত্তাধিকার সম্পর্কিত সকল হিসাবস</a:t>
          </a: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মূহ</a:t>
          </a: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 সংরক্ষণ করা হ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য়</a:t>
          </a: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 তাকে সাধার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ণ</a:t>
          </a: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 খতি</a:t>
          </a: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য়ান</a:t>
          </a: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 বলা হয়।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সাধার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ণ</a:t>
          </a: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 খতিয়ানের মধ্য হতে শুধু দেনাদার ও পাওনাদার হিসাব</a:t>
          </a: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দ্বয়কে</a:t>
          </a: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 মূল হিসাব নামে অভিহিত করা হয়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। </a:t>
          </a: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 কারণ দেনাদার ও পাওনাদার উভয় হিসাব দেনাদারবৃন্দ ও পাওনাদারবৃন্দের সমষ্টি। 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766099" y="129055"/>
        <a:ext cx="6283256" cy="1923274"/>
      </dsp:txXfrm>
    </dsp:sp>
    <dsp:sp modelId="{2D630C22-B54C-4598-B522-29051CB1FBDF}">
      <dsp:nvSpPr>
        <dsp:cNvPr id="0" name=""/>
        <dsp:cNvSpPr/>
      </dsp:nvSpPr>
      <dsp:spPr>
        <a:xfrm rot="5400000">
          <a:off x="-378449" y="3240641"/>
          <a:ext cx="2522998" cy="1766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সহকারী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3745240"/>
        <a:ext cx="1766098" cy="756900"/>
      </dsp:txXfrm>
    </dsp:sp>
    <dsp:sp modelId="{ADC28466-5EA0-431B-A514-7DCE3B2CCCE9}">
      <dsp:nvSpPr>
        <dsp:cNvPr id="0" name=""/>
        <dsp:cNvSpPr/>
      </dsp:nvSpPr>
      <dsp:spPr>
        <a:xfrm rot="5400000">
          <a:off x="3821059" y="488515"/>
          <a:ext cx="2277380" cy="6387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সাধারণ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খতিয়ানের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বাইরে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প্রতিটি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দেনাদার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প্রতিটি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পাওনাদারের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জন্য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স্বতন্ত্র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খতিয়ান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তৈরি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যাতে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দেনা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–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পাওনার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পরিমাণ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সহজে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জানা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।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প্রতিটি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দেনাদার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পাওনাদারের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জন্য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প্রস্তুতকৃত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খতিয়ানকে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সহকারী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খতিয়ান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বলা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766099" y="2654649"/>
        <a:ext cx="6276128" cy="2055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3ACC-D3CC-4BCD-88BC-A11705154B3A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717B8-8153-4D57-ABEA-369BE62B0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7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717B8-8153-4D57-ABEA-369BE62B07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9D2B-B830-419A-AE5F-AE2090453558}" type="datetime9">
              <a:rPr lang="en-US" smtClean="0"/>
              <a:t>7/13/2020 10:14:01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7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073C-BEF9-4CDC-8189-997A5E28CA97}" type="datetime9">
              <a:rPr lang="en-US" smtClean="0"/>
              <a:t>7/13/2020 10:14:01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9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F274-9F6E-4CE4-84B1-AF8D63F6A85D}" type="datetime9">
              <a:rPr lang="en-US" smtClean="0"/>
              <a:t>7/13/2020 10:14:01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9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4DE2-8BE9-4FC5-8E80-AC1CAEE0DE37}" type="datetime9">
              <a:rPr lang="en-US" smtClean="0"/>
              <a:t>7/13/2020 10:14:01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8970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DD96-CB95-4CD7-A16F-D5F616B3A9FD}" type="datetime9">
              <a:rPr lang="en-US" smtClean="0"/>
              <a:t>7/13/2020 10:14:01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0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39E0-098A-4E8F-9849-4EE0B6AA2D95}" type="datetime9">
              <a:rPr lang="en-US" smtClean="0"/>
              <a:t>7/13/2020 10:14:01 PM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2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BE75-5F1C-4548-BE58-0F3C41F02A23}" type="datetime9">
              <a:rPr lang="en-US" smtClean="0"/>
              <a:t>7/13/2020 10:14:01 PM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1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2148-7829-436D-AD9D-272114A30093}" type="datetime9">
              <a:rPr lang="en-US" smtClean="0"/>
              <a:t>7/13/2020 10:14:01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25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4403-250B-4182-9DFF-44F4A5149F07}" type="datetime9">
              <a:rPr lang="en-US" smtClean="0"/>
              <a:t>7/13/2020 10:14:01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54EF-9CC0-47AC-9A65-866119FAFBDD}" type="datetime9">
              <a:rPr lang="en-US" smtClean="0"/>
              <a:t>7/13/2020 10:14:01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4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B23D-35E6-423C-B5FE-6E1870081B85}" type="datetime9">
              <a:rPr lang="en-US" smtClean="0"/>
              <a:t>7/13/2020 10:14:01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7906-DEEE-4F09-B2EA-C1E51BB60ACA}" type="datetime9">
              <a:rPr lang="en-US" smtClean="0"/>
              <a:t>7/13/2020 10:14:01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4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69B8-DCB6-43B7-97FB-30F6A32C933F}" type="datetime9">
              <a:rPr lang="en-US" smtClean="0"/>
              <a:t>7/13/2020 10:14:01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9BD6-F92F-4D36-9E1C-9765EDE7535C}" type="datetime9">
              <a:rPr lang="en-US" smtClean="0"/>
              <a:t>7/13/2020 10:14:01 PM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9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4503-59BE-4C3F-A0EF-7622CDBBE087}" type="datetime9">
              <a:rPr lang="en-US" smtClean="0"/>
              <a:t>7/13/2020 10:14:01 PM</a:t>
            </a:fld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42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6820-479E-46F9-8D02-D77DB024C749}" type="datetime9">
              <a:rPr lang="en-US" smtClean="0"/>
              <a:t>7/13/2020 10:14:01 PM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4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DC2E-E8C5-419B-8DB3-DECF69606409}" type="datetime9">
              <a:rPr lang="en-US" smtClean="0"/>
              <a:t>7/13/2020 10:14:01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277099" y="3086101"/>
            <a:ext cx="3352802" cy="381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2000" b="0" i="0">
                <a:solidFill>
                  <a:srgbClr val="FFFF00">
                    <a:alpha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BD88EDA2-0C90-49F1-BEF1-5BF6AA9AE639}" type="datetime9">
              <a:rPr lang="en-US" smtClean="0"/>
              <a:t>7/13/2020 10:14:01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5814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 SALIM MIA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649" cy="5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627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8032124" cy="53779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676400" y="2527424"/>
            <a:ext cx="54881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CEB2-7E57-4A4E-8725-9EEC317A72DD}" type="datetime9">
              <a:rPr lang="en-US" smtClean="0"/>
              <a:t>7/13/2020 10:14:01 PM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152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01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4503-59BE-4C3F-A0EF-7622CDBBE087}" type="datetime9">
              <a:rPr lang="en-US" smtClean="0"/>
              <a:t>7/13/2020 10:26:12 PM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304800"/>
            <a:ext cx="272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T-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33" y="1020418"/>
            <a:ext cx="8526145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25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en-US" sz="2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2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</a:t>
            </a:r>
            <a:r>
              <a:rPr lang="en-US" sz="2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en-US" sz="25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1" y="2971800"/>
            <a:ext cx="380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T-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44" y="3429000"/>
            <a:ext cx="88793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2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2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যোগফলের</a:t>
            </a:r>
            <a:r>
              <a:rPr lang="en-US" sz="2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17207"/>
              </p:ext>
            </p:extLst>
          </p:nvPr>
        </p:nvGraphicFramePr>
        <p:xfrm>
          <a:off x="277421" y="1870653"/>
          <a:ext cx="8315760" cy="792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39470">
                  <a:extLst>
                    <a:ext uri="{9D8B030D-6E8A-4147-A177-3AD203B41FA5}">
                      <a16:colId xmlns="" xmlns:a16="http://schemas.microsoft.com/office/drawing/2014/main" val="2260783426"/>
                    </a:ext>
                  </a:extLst>
                </a:gridCol>
                <a:gridCol w="1039470">
                  <a:extLst>
                    <a:ext uri="{9D8B030D-6E8A-4147-A177-3AD203B41FA5}">
                      <a16:colId xmlns="" xmlns:a16="http://schemas.microsoft.com/office/drawing/2014/main" val="3154471236"/>
                    </a:ext>
                  </a:extLst>
                </a:gridCol>
                <a:gridCol w="1039470">
                  <a:extLst>
                    <a:ext uri="{9D8B030D-6E8A-4147-A177-3AD203B41FA5}">
                      <a16:colId xmlns="" xmlns:a16="http://schemas.microsoft.com/office/drawing/2014/main" val="2323551960"/>
                    </a:ext>
                  </a:extLst>
                </a:gridCol>
                <a:gridCol w="1039470">
                  <a:extLst>
                    <a:ext uri="{9D8B030D-6E8A-4147-A177-3AD203B41FA5}">
                      <a16:colId xmlns="" xmlns:a16="http://schemas.microsoft.com/office/drawing/2014/main" val="371640605"/>
                    </a:ext>
                  </a:extLst>
                </a:gridCol>
                <a:gridCol w="1039470">
                  <a:extLst>
                    <a:ext uri="{9D8B030D-6E8A-4147-A177-3AD203B41FA5}">
                      <a16:colId xmlns="" xmlns:a16="http://schemas.microsoft.com/office/drawing/2014/main" val="441966734"/>
                    </a:ext>
                  </a:extLst>
                </a:gridCol>
                <a:gridCol w="1039470">
                  <a:extLst>
                    <a:ext uri="{9D8B030D-6E8A-4147-A177-3AD203B41FA5}">
                      <a16:colId xmlns="" xmlns:a16="http://schemas.microsoft.com/office/drawing/2014/main" val="3031423226"/>
                    </a:ext>
                  </a:extLst>
                </a:gridCol>
                <a:gridCol w="1039470">
                  <a:extLst>
                    <a:ext uri="{9D8B030D-6E8A-4147-A177-3AD203B41FA5}">
                      <a16:colId xmlns="" xmlns:a16="http://schemas.microsoft.com/office/drawing/2014/main" val="2756459154"/>
                    </a:ext>
                  </a:extLst>
                </a:gridCol>
                <a:gridCol w="1039470">
                  <a:extLst>
                    <a:ext uri="{9D8B030D-6E8A-4147-A177-3AD203B41FA5}">
                      <a16:colId xmlns="" xmlns:a16="http://schemas.microsoft.com/office/drawing/2014/main" val="1065843093"/>
                    </a:ext>
                  </a:extLst>
                </a:gridCol>
              </a:tblGrid>
              <a:tr h="2659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জাঃ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জাঃ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390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132119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72400" y="452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18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4503-59BE-4C3F-A0EF-7622CDBBE087}" type="datetime9">
              <a:rPr lang="en-US" smtClean="0"/>
              <a:t>7/13/2020 10:32:54 PM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191869"/>
            <a:ext cx="4473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জের-ছক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85800"/>
            <a:ext cx="849987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048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‍”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344" y="3581400"/>
            <a:ext cx="861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:)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37437"/>
              </p:ext>
            </p:extLst>
          </p:nvPr>
        </p:nvGraphicFramePr>
        <p:xfrm>
          <a:off x="257051" y="1487642"/>
          <a:ext cx="8395223" cy="1493520"/>
        </p:xfrm>
        <a:graphic>
          <a:graphicData uri="http://schemas.openxmlformats.org/drawingml/2006/table">
            <a:tbl>
              <a:tblPr firstCol="1" lastRow="1" lastCol="1" bandRow="1">
                <a:tableStyleId>{16D9F66E-5EB9-4882-86FB-DCBF35E3C3E4}</a:tableStyleId>
              </a:tblPr>
              <a:tblGrid>
                <a:gridCol w="662781">
                  <a:extLst>
                    <a:ext uri="{9D8B030D-6E8A-4147-A177-3AD203B41FA5}">
                      <a16:colId xmlns="" xmlns:a16="http://schemas.microsoft.com/office/drawing/2014/main" val="2260783426"/>
                    </a:ext>
                  </a:extLst>
                </a:gridCol>
                <a:gridCol w="2534846">
                  <a:extLst>
                    <a:ext uri="{9D8B030D-6E8A-4147-A177-3AD203B41FA5}">
                      <a16:colId xmlns="" xmlns:a16="http://schemas.microsoft.com/office/drawing/2014/main" val="3154471236"/>
                    </a:ext>
                  </a:extLst>
                </a:gridCol>
                <a:gridCol w="534876">
                  <a:extLst>
                    <a:ext uri="{9D8B030D-6E8A-4147-A177-3AD203B41FA5}">
                      <a16:colId xmlns="" xmlns:a16="http://schemas.microsoft.com/office/drawing/2014/main" val="2323551960"/>
                    </a:ext>
                  </a:extLst>
                </a:gridCol>
                <a:gridCol w="1220913">
                  <a:extLst>
                    <a:ext uri="{9D8B030D-6E8A-4147-A177-3AD203B41FA5}">
                      <a16:colId xmlns="" xmlns:a16="http://schemas.microsoft.com/office/drawing/2014/main" val="371640605"/>
                    </a:ext>
                  </a:extLst>
                </a:gridCol>
                <a:gridCol w="1290678">
                  <a:extLst>
                    <a:ext uri="{9D8B030D-6E8A-4147-A177-3AD203B41FA5}">
                      <a16:colId xmlns="" xmlns:a16="http://schemas.microsoft.com/office/drawing/2014/main" val="441966734"/>
                    </a:ext>
                  </a:extLst>
                </a:gridCol>
                <a:gridCol w="1046496">
                  <a:extLst>
                    <a:ext uri="{9D8B030D-6E8A-4147-A177-3AD203B41FA5}">
                      <a16:colId xmlns="" xmlns:a16="http://schemas.microsoft.com/office/drawing/2014/main" val="3031423226"/>
                    </a:ext>
                  </a:extLst>
                </a:gridCol>
                <a:gridCol w="1104633">
                  <a:extLst>
                    <a:ext uri="{9D8B030D-6E8A-4147-A177-3AD203B41FA5}">
                      <a16:colId xmlns="" xmlns:a16="http://schemas.microsoft.com/office/drawing/2014/main" val="2756459154"/>
                    </a:ext>
                  </a:extLst>
                </a:gridCol>
              </a:tblGrid>
              <a:tr h="33310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জাঃ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উদ্বৃত্ত</a:t>
                      </a:r>
                      <a:r>
                        <a:rPr lang="en-US" sz="20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3907581"/>
                  </a:ext>
                </a:extLst>
              </a:tr>
              <a:tr h="333107">
                <a:tc vMerge="1">
                  <a:txBody>
                    <a:bodyPr/>
                    <a:lstStyle/>
                    <a:p>
                      <a:pPr algn="ctr"/>
                      <a:endParaRPr lang="en-US" sz="20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1321194"/>
                  </a:ext>
                </a:extLst>
              </a:tr>
              <a:tr h="589344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32653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72400" y="228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05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idx="1"/>
          </p:nvPr>
        </p:nvSpPr>
        <p:spPr>
          <a:xfrm>
            <a:off x="2819400" y="381000"/>
            <a:ext cx="411480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খতিয়ানের </a:t>
            </a:r>
            <a:r>
              <a:rPr lang="bn-BD" sz="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5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200899" y="3086101"/>
            <a:ext cx="3352802" cy="381000"/>
          </a:xfrm>
        </p:spPr>
        <p:txBody>
          <a:bodyPr/>
          <a:lstStyle/>
          <a:p>
            <a:fld id="{2EFED820-8F9A-45D9-9A27-D4E086C7D619}" type="datetime9">
              <a:rPr lang="en-US" smtClean="0"/>
              <a:t>7/13/2020 10:14:01 PM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5799" y="1143488"/>
            <a:ext cx="7618132" cy="632637"/>
            <a:chOff x="382867" y="297668"/>
            <a:chExt cx="7618132" cy="632637"/>
          </a:xfrm>
          <a:solidFill>
            <a:srgbClr val="00B050"/>
          </a:solidFill>
          <a:scene3d>
            <a:camera prst="orthographicFront"/>
            <a:lightRig rig="flat" dir="t"/>
          </a:scene3d>
        </p:grpSpPr>
        <p:sp>
          <p:nvSpPr>
            <p:cNvPr id="23" name="Rounded Rectangle 22"/>
            <p:cNvSpPr/>
            <p:nvPr/>
          </p:nvSpPr>
          <p:spPr>
            <a:xfrm>
              <a:off x="382867" y="297668"/>
              <a:ext cx="7618132" cy="632637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413750" y="328551"/>
              <a:ext cx="7556366" cy="57087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1693" tIns="0" rIns="211693" bIns="0" numCol="1" spcCol="1270" anchor="ctr" anchorCtr="0">
              <a:noAutofit/>
            </a:bodyPr>
            <a:lstStyle/>
            <a:p>
              <a:pPr marL="457200" lvl="0" indent="-45720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bn-BD" sz="3200" b="1" kern="1200" dirty="0" smtClean="0">
                  <a:latin typeface="NikoshBAN" pitchFamily="2" charset="0"/>
                  <a:cs typeface="NikoshBAN" pitchFamily="2" charset="0"/>
                </a:rPr>
                <a:t>প্রতিটি </a:t>
              </a:r>
              <a:r>
                <a:rPr lang="bn-BD" sz="3200" b="1" kern="1200" dirty="0" smtClean="0">
                  <a:latin typeface="NikoshBAN" pitchFamily="2" charset="0"/>
                  <a:cs typeface="NikoshBAN" pitchFamily="2" charset="0"/>
                </a:rPr>
                <a:t>হিসাবের শিরোনাম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প্রদান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5799" y="1905000"/>
            <a:ext cx="7618132" cy="592603"/>
            <a:chOff x="382867" y="1029189"/>
            <a:chExt cx="7618132" cy="592603"/>
          </a:xfrm>
          <a:scene3d>
            <a:camera prst="orthographicFront"/>
            <a:lightRig rig="flat" dir="t"/>
          </a:scene3d>
        </p:grpSpPr>
        <p:sp>
          <p:nvSpPr>
            <p:cNvPr id="21" name="Rounded Rectangle 20"/>
            <p:cNvSpPr/>
            <p:nvPr/>
          </p:nvSpPr>
          <p:spPr>
            <a:xfrm>
              <a:off x="382867" y="1029189"/>
              <a:ext cx="7618132" cy="592603"/>
            </a:xfrm>
            <a:prstGeom prst="roundRect">
              <a:avLst/>
            </a:prstGeom>
            <a:solidFill>
              <a:srgbClr val="00B0F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Rounded Rectangle 6"/>
            <p:cNvSpPr/>
            <p:nvPr/>
          </p:nvSpPr>
          <p:spPr>
            <a:xfrm>
              <a:off x="411795" y="1058117"/>
              <a:ext cx="7560276" cy="534747"/>
            </a:xfrm>
            <a:prstGeom prst="rect">
              <a:avLst/>
            </a:prstGeom>
            <a:solidFill>
              <a:srgbClr val="00206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1693" tIns="0" rIns="211693" bIns="0" numCol="1" spcCol="1270" anchor="ctr" anchorCtr="0">
              <a:noAutofit/>
            </a:bodyPr>
            <a:lstStyle/>
            <a:p>
              <a:pPr marL="457200" lvl="0" indent="-45720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bn-BD" sz="3200" b="1" kern="1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b="1" kern="1200" dirty="0" smtClean="0">
                  <a:latin typeface="Nikosh" pitchFamily="2" charset="0"/>
                  <a:cs typeface="Nikosh" pitchFamily="2" charset="0"/>
                </a:rPr>
                <a:t>T </a:t>
              </a:r>
              <a:r>
                <a:rPr lang="bn-BD" sz="3200" b="1" kern="1200" dirty="0" smtClean="0">
                  <a:latin typeface="NikoshBAN" pitchFamily="2" charset="0"/>
                  <a:cs typeface="NikoshBAN" pitchFamily="2" charset="0"/>
                </a:rPr>
                <a:t>বা চলমান জের ছক অনুসরণ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b="1" kern="1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kern="12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0068" y="2590800"/>
            <a:ext cx="7618132" cy="565548"/>
            <a:chOff x="377136" y="1699747"/>
            <a:chExt cx="7618132" cy="565548"/>
          </a:xfrm>
          <a:scene3d>
            <a:camera prst="orthographicFront"/>
            <a:lightRig rig="fla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377136" y="1699747"/>
              <a:ext cx="7618132" cy="5655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ounded Rectangle 8"/>
            <p:cNvSpPr/>
            <p:nvPr/>
          </p:nvSpPr>
          <p:spPr>
            <a:xfrm>
              <a:off x="404744" y="1727355"/>
              <a:ext cx="7562916" cy="510332"/>
            </a:xfrm>
            <a:prstGeom prst="rect">
              <a:avLst/>
            </a:prstGeom>
            <a:solidFill>
              <a:srgbClr val="FF000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1693" tIns="0" rIns="211693" bIns="0" numCol="1" spcCol="1270" anchor="ctr" anchorCtr="0">
              <a:noAutofit/>
            </a:bodyPr>
            <a:lstStyle/>
            <a:p>
              <a:pPr marL="457200" lvl="0" indent="-45720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bn-BD" sz="2800" b="1" kern="1200" dirty="0" smtClean="0">
                  <a:latin typeface="NikoshBAN" pitchFamily="2" charset="0"/>
                  <a:cs typeface="NikoshBAN" pitchFamily="2" charset="0"/>
                </a:rPr>
                <a:t>প্রতিটি </a:t>
              </a:r>
              <a:r>
                <a:rPr lang="bn-BD" sz="2800" b="1" kern="1200" dirty="0" smtClean="0">
                  <a:latin typeface="NikoshBAN" pitchFamily="2" charset="0"/>
                  <a:cs typeface="NikoshBAN" pitchFamily="2" charset="0"/>
                </a:rPr>
                <a:t>হিসাবের পৃথক</a:t>
              </a:r>
              <a:r>
                <a:rPr lang="en-US" sz="28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latin typeface="NikoshBAN" pitchFamily="2" charset="0"/>
                  <a:cs typeface="NikoshBAN" pitchFamily="2" charset="0"/>
                </a:rPr>
                <a:t>পৃথক</a:t>
              </a:r>
              <a:r>
                <a:rPr lang="bn-BD" sz="2800" b="1" kern="1200" dirty="0" smtClean="0">
                  <a:latin typeface="NikoshBAN" pitchFamily="2" charset="0"/>
                  <a:cs typeface="NikoshBAN" pitchFamily="2" charset="0"/>
                </a:rPr>
                <a:t> জের</a:t>
              </a:r>
              <a:r>
                <a:rPr lang="en-US" sz="2800" b="1" kern="1200" dirty="0" smtClean="0">
                  <a:latin typeface="NikoshBAN" pitchFamily="2" charset="0"/>
                  <a:cs typeface="NikoshBAN" pitchFamily="2" charset="0"/>
                </a:rPr>
                <a:t>/ </a:t>
              </a:r>
              <a:r>
                <a:rPr lang="en-US" sz="2800" b="1" kern="1200" dirty="0" err="1" smtClean="0">
                  <a:latin typeface="NikoshBAN" pitchFamily="2" charset="0"/>
                  <a:cs typeface="NikoshBAN" pitchFamily="2" charset="0"/>
                </a:rPr>
                <a:t>উদ্বৃত্ত</a:t>
              </a:r>
              <a:r>
                <a:rPr lang="bn-BD" sz="2800" b="1" kern="1200" dirty="0" smtClean="0">
                  <a:latin typeface="NikoshBAN" pitchFamily="2" charset="0"/>
                  <a:cs typeface="NikoshBAN" pitchFamily="2" charset="0"/>
                </a:rPr>
                <a:t> নির্ণয়</a:t>
              </a:r>
              <a:r>
                <a:rPr lang="en-US" sz="28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8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b="1" kern="1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9020" y="3352800"/>
            <a:ext cx="7602668" cy="990600"/>
            <a:chOff x="396088" y="2202180"/>
            <a:chExt cx="7602668" cy="990600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396088" y="2202180"/>
              <a:ext cx="7602668" cy="990600"/>
            </a:xfrm>
            <a:prstGeom prst="roundRect">
              <a:avLst/>
            </a:prstGeom>
            <a:solidFill>
              <a:srgbClr val="FFFF0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ounded Rectangle 10"/>
            <p:cNvSpPr/>
            <p:nvPr/>
          </p:nvSpPr>
          <p:spPr>
            <a:xfrm>
              <a:off x="430794" y="2278380"/>
              <a:ext cx="7533256" cy="9144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1693" tIns="0" rIns="211693" bIns="0" numCol="1" spcCol="1270" anchor="ctr" anchorCtr="0">
              <a:noAutofit/>
            </a:bodyPr>
            <a:lstStyle/>
            <a:p>
              <a:pPr marL="457200" lvl="0" indent="-45720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bn-BD" sz="32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জাবেদা </a:t>
              </a:r>
              <a:r>
                <a:rPr lang="bn-BD" sz="32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সহায়ক বহি স্বরূপ খতিয়ানে জাবেদা পৃঃ নং উল্লেখ  করা হয়</a:t>
              </a:r>
              <a:r>
                <a:rPr lang="en-US" sz="32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bn-BD" sz="3200" b="1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3549" y="4600423"/>
            <a:ext cx="7613859" cy="657377"/>
            <a:chOff x="380617" y="3245049"/>
            <a:chExt cx="7613859" cy="657377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380617" y="3245049"/>
              <a:ext cx="7613859" cy="657377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12"/>
            <p:cNvSpPr/>
            <p:nvPr/>
          </p:nvSpPr>
          <p:spPr>
            <a:xfrm>
              <a:off x="412708" y="3277140"/>
              <a:ext cx="7549677" cy="59319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1693" tIns="0" rIns="211693" bIns="0" numCol="1" spcCol="1270" anchor="ctr" anchorCtr="0">
              <a:noAutofit/>
            </a:bodyPr>
            <a:lstStyle/>
            <a:p>
              <a:pPr marL="457200" lvl="0" indent="-45720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bn-BD" sz="2800" b="1" kern="1200" dirty="0" smtClean="0">
                  <a:solidFill>
                    <a:schemeClr val="accent4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হিসাবের গাণিতিক শুদ্ধতা যাচাইয়ে </a:t>
              </a:r>
              <a:r>
                <a:rPr lang="bn-BD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সহায়তা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3838" y="5441170"/>
            <a:ext cx="7618132" cy="731030"/>
            <a:chOff x="380906" y="4137661"/>
            <a:chExt cx="7618132" cy="731030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380906" y="4137661"/>
              <a:ext cx="7618132" cy="731030"/>
            </a:xfrm>
            <a:prstGeom prst="roundRect">
              <a:avLst/>
            </a:prstGeom>
            <a:solidFill>
              <a:srgbClr val="7030A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ounded Rectangle 14"/>
            <p:cNvSpPr/>
            <p:nvPr/>
          </p:nvSpPr>
          <p:spPr>
            <a:xfrm>
              <a:off x="416592" y="4173347"/>
              <a:ext cx="7546760" cy="6596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1693" tIns="0" rIns="211693" bIns="0" numCol="1" spcCol="1270" anchor="ctr" anchorCtr="0">
              <a:noAutofit/>
            </a:bodyPr>
            <a:lstStyle/>
            <a:p>
              <a:pPr marL="457200" lvl="0" indent="-45720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bn-BD" sz="32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খতিয়ানের উ</a:t>
              </a:r>
              <a:r>
                <a:rPr lang="en-US" sz="32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দ্বৃত্ত</a:t>
              </a:r>
              <a:r>
                <a:rPr lang="bn-BD" sz="32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দ্বারা রেওয়ামিল প্রস্তুত</a:t>
              </a:r>
              <a:endParaRPr lang="en-US" sz="32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772400" y="452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51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4503-59BE-4C3F-A0EF-7622CDBBE087}" type="datetime9">
              <a:rPr lang="en-US" smtClean="0"/>
              <a:t>7/14/2020 12:04:12 AM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200400" y="2743200"/>
            <a:ext cx="2895600" cy="1752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খতিয়ানের গুরুত্ব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3279799"/>
              </p:ext>
            </p:extLst>
          </p:nvPr>
        </p:nvGraphicFramePr>
        <p:xfrm>
          <a:off x="304800" y="609600"/>
          <a:ext cx="7543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971800" y="2362200"/>
            <a:ext cx="28956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খতিয়ানের গুরুত্ব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452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08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4A6FCE-1E6A-4133-B611-E69DAE774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24A6FCE-1E6A-4133-B611-E69DAE774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24A6FCE-1E6A-4133-B611-E69DAE774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187617-75D9-462F-84D8-4DC59B4F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6187617-75D9-462F-84D8-4DC59B4F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6187617-75D9-462F-84D8-4DC59B4F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2B8445-2B17-49A8-B5EE-060294E93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BC2B8445-2B17-49A8-B5EE-060294E93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BC2B8445-2B17-49A8-B5EE-060294E93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2A0B34-AA16-4FF9-8B32-E8DC9B96E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82A0B34-AA16-4FF9-8B32-E8DC9B96E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082A0B34-AA16-4FF9-8B32-E8DC9B96E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D60275-547C-4CB1-AE32-E7F604976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2D60275-547C-4CB1-AE32-E7F604976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2D60275-547C-4CB1-AE32-E7F604976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412727-EA96-42A0-BBCB-543194C76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64412727-EA96-42A0-BBCB-543194C76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64412727-EA96-42A0-BBCB-543194C76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BF9B37-C33B-46E6-A5EC-7C1E8C337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41BF9B37-C33B-46E6-A5EC-7C1E8C337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41BF9B37-C33B-46E6-A5EC-7C1E8C337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823554-A209-4EE0-9596-B52B63D23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6823554-A209-4EE0-9596-B52B63D23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06823554-A209-4EE0-9596-B52B63D23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4503-59BE-4C3F-A0EF-7622CDBBE087}" type="datetime9">
              <a:rPr lang="en-US" smtClean="0"/>
              <a:t>7/14/2020 12:04:14 AM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061463"/>
            <a:ext cx="8229600" cy="76733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খতিয়ান ও সহকারী খ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তিয়া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নের সম্পর্ক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39425"/>
            <a:ext cx="2133600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দেনাদার হিসাব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1800" y="2920425"/>
            <a:ext cx="2819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43600" y="2463225"/>
            <a:ext cx="2362200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পাওনাদার হিসাব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029494" y="3567331"/>
            <a:ext cx="6858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3987225"/>
            <a:ext cx="25908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794" y="4215825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838200" y="4215825"/>
            <a:ext cx="4579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638300" y="4253925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591594" y="4215031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1800" y="4215825"/>
            <a:ext cx="2819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820694" y="3466306"/>
            <a:ext cx="6858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43600" y="3911025"/>
            <a:ext cx="25908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5715794" y="4138831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553994" y="4138831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7392194" y="4138831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305006" y="4138831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0" y="2234625"/>
            <a:ext cx="2590800" cy="5847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মূল খতিয়ান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3453825"/>
            <a:ext cx="2514600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খতিয়ান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520625"/>
            <a:ext cx="6096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4520625"/>
            <a:ext cx="6096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0200" y="4520625"/>
            <a:ext cx="6096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4520625"/>
            <a:ext cx="6096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4444425"/>
            <a:ext cx="6096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0800" y="4444426"/>
            <a:ext cx="8382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আ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5200" y="4444425"/>
            <a:ext cx="6096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7200" y="4444425"/>
            <a:ext cx="762000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ঈ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72400" y="452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20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4503-59BE-4C3F-A0EF-7622CDBBE087}" type="datetime9">
              <a:rPr lang="en-US" smtClean="0"/>
              <a:t>7/14/2020 10:06:48 PM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55354325"/>
              </p:ext>
            </p:extLst>
          </p:nvPr>
        </p:nvGraphicFramePr>
        <p:xfrm>
          <a:off x="533400" y="609600"/>
          <a:ext cx="8153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72400" y="152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39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3BFCEF-5D51-46B0-9CB7-4AEB1F076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63BFCEF-5D51-46B0-9CB7-4AEB1F076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63BFCEF-5D51-46B0-9CB7-4AEB1F076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1ABD72-A7B4-4E18-A7B1-F104E5F99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101ABD72-A7B4-4E18-A7B1-F104E5F99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101ABD72-A7B4-4E18-A7B1-F104E5F99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630C22-B54C-4598-B522-29051CB1F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2D630C22-B54C-4598-B522-29051CB1F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2D630C22-B54C-4598-B522-29051CB1F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C28466-5EA0-431B-A514-7DCE3B2CC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ADC28466-5EA0-431B-A514-7DCE3B2CC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ADC28466-5EA0-431B-A514-7DCE3B2CC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4503-59BE-4C3F-A0EF-7622CDBBE087}" type="datetime9">
              <a:rPr lang="en-US" smtClean="0"/>
              <a:t>7/14/2020 12:14:32 AM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95600" y="533400"/>
            <a:ext cx="35014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7084" y="21584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9963" y="296138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3343" y="3734937"/>
            <a:ext cx="827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0" y="1447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452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477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4503-59BE-4C3F-A0EF-7622CDBBE087}" type="datetime9">
              <a:rPr lang="en-US" smtClean="0"/>
              <a:t>7/14/2020 12:04:16 AM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68132" y="381000"/>
            <a:ext cx="41872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1624884"/>
            <a:ext cx="5048519" cy="443381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2997" y="2503868"/>
            <a:ext cx="3334603" cy="198120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পাথর্ক্য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          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452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45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4503-59BE-4C3F-A0EF-7622CDBBE087}" type="datetime9">
              <a:rPr lang="en-US" smtClean="0"/>
              <a:t>7/14/2020 12:04:18 AM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2129"/>
            <a:ext cx="8248010" cy="52000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3810" y="2566985"/>
            <a:ext cx="56895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452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58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hsin-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364" y="2362200"/>
            <a:ext cx="2609768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81200" y="304800"/>
            <a:ext cx="3577690" cy="8426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42" y="2297375"/>
            <a:ext cx="643218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রোড,শ্যামলী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মোহাম্মদপুর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- 1207</a:t>
            </a:r>
            <a:b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০১৭14393782</a:t>
            </a:r>
            <a:endParaRPr lang="en-US" sz="3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alisalimmia৮৬@gmail.com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62E9-5B1A-4258-AE89-85C3DDB8564C}" type="datetime9">
              <a:rPr lang="en-US" smtClean="0"/>
              <a:t>7/13/2020 10:14:01 PM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72400" y="376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35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680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o-BOOKS-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41148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18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বইগুলো</a:t>
            </a:r>
            <a:r>
              <a:rPr lang="en-US" dirty="0" smtClean="0"/>
              <a:t> </a:t>
            </a:r>
            <a:r>
              <a:rPr lang="en-US" dirty="0" err="1" smtClean="0"/>
              <a:t>কিভাবে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51155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আগোছালো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17142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এখন</a:t>
            </a:r>
            <a:r>
              <a:rPr lang="en-US" dirty="0" smtClean="0"/>
              <a:t> </a:t>
            </a:r>
            <a:r>
              <a:rPr lang="en-US" dirty="0" err="1" smtClean="0"/>
              <a:t>কিভাবে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5105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সাজানো</a:t>
            </a:r>
          </a:p>
        </p:txBody>
      </p:sp>
      <p:pic>
        <p:nvPicPr>
          <p:cNvPr id="10" name="Picture 9" descr="Old_Book_Spines.pngced84352-d6c9-45d1-bb61-443f32b447f0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066800"/>
            <a:ext cx="3962400" cy="3810000"/>
          </a:xfrm>
          <a:prstGeom prst="rect">
            <a:avLst/>
          </a:prstGeom>
        </p:spPr>
      </p:pic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F43-4BB9-4F35-A97B-082005C03F27}" type="datetime9">
              <a:rPr lang="en-US" smtClean="0"/>
              <a:t>7/13/2020 10:14:01 PM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452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96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1043-AABD-4C0F-81D0-675DF1622D7A}" type="datetime9">
              <a:rPr lang="en-US" smtClean="0"/>
              <a:t>7/13/2020 10:14:01 PM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4876800"/>
            <a:ext cx="61722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তাকের ইংরেজী প্রতিশব্দ কী তা জানো 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38862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399"/>
            <a:ext cx="3838575" cy="375327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72200" y="4648200"/>
            <a:ext cx="1981200" cy="838200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selfe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680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452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53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084D-D721-482A-A503-37AFEB463B88}" type="datetime9">
              <a:rPr lang="en-US" smtClean="0"/>
              <a:t>7/13/2020 10:14:01 PM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2680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85850"/>
            <a:ext cx="4343400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76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876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143000"/>
            <a:ext cx="4267200" cy="3631763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 যেমন</a:t>
            </a:r>
            <a:r>
              <a:rPr lang="en-US" sz="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জিনিসপত্র </a:t>
            </a:r>
            <a:r>
              <a:rPr lang="bn-BD" sz="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সাজিয়ে রাখা হয় তেমনি </a:t>
            </a:r>
            <a:r>
              <a:rPr lang="bn-BD" sz="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লেনদেনগুলো </a:t>
            </a:r>
            <a:r>
              <a:rPr lang="bn-BD" sz="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কোথায় </a:t>
            </a:r>
            <a:r>
              <a:rPr lang="en-US" sz="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শিরোনামে</a:t>
            </a:r>
            <a:r>
              <a:rPr lang="en-US" sz="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8006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452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6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CC31-B5A6-44A8-B864-82252299410A}" type="datetime9">
              <a:rPr lang="en-US" smtClean="0"/>
              <a:t>7/13/2020 10:14:01 PM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524000" y="1524000"/>
            <a:ext cx="5461712" cy="195491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খতিয়ান</a:t>
            </a:r>
            <a:endParaRPr lang="bn-BD" sz="6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bn-BD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785611"/>
            <a:ext cx="673565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সুতরাং</a:t>
            </a:r>
            <a:r>
              <a:rPr lang="en-US" sz="2800" dirty="0" smtClean="0"/>
              <a:t> </a:t>
            </a:r>
            <a:r>
              <a:rPr lang="en-US" sz="2800" dirty="0" err="1" smtClean="0"/>
              <a:t>আজকের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বিষয়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-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29451" y="3678166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617" y="5070406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0" y="452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5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7D14-5B08-43DF-857D-EA79102E6F67}" type="datetime9">
              <a:rPr lang="en-US" smtClean="0"/>
              <a:t>7/13/2020 10:14:01 PM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0" y="457200"/>
            <a:ext cx="2454537" cy="7098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3318" y="1529672"/>
            <a:ext cx="4800600" cy="45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pPr marL="0" indent="0">
              <a:buFont typeface="Wingdings 3" charset="2"/>
              <a:buNone/>
            </a:pP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81000" y="32252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81000" y="4368225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 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59392" y="3834825"/>
            <a:ext cx="907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04871" y="2082225"/>
            <a:ext cx="817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57200" y="2667000"/>
            <a:ext cx="817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452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94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29987031"/>
              </p:ext>
            </p:extLst>
          </p:nvPr>
        </p:nvGraphicFramePr>
        <p:xfrm>
          <a:off x="-152400" y="685801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1"/>
          <p:cNvSpPr txBox="1">
            <a:spLocks/>
          </p:cNvSpPr>
          <p:nvPr/>
        </p:nvSpPr>
        <p:spPr>
          <a:xfrm rot="5400000">
            <a:off x="7277099" y="3086101"/>
            <a:ext cx="3352802" cy="381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914400" rtl="0" eaLnBrk="1" latinLnBrk="0" hangingPunct="1">
              <a:defRPr sz="2000" b="0" i="0" kern="1200">
                <a:solidFill>
                  <a:srgbClr val="FFFF00">
                    <a:alpha val="60000"/>
                  </a:srgbClr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9740EC-45A5-4B3E-A40B-3E805CE24987}" type="datetime9">
              <a:rPr lang="en-US" smtClean="0"/>
              <a:pPr/>
              <a:t>7/13/2020 10:05:59 PM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452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203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4503-59BE-4C3F-A0EF-7622CDBBE087}" type="datetime9">
              <a:rPr lang="en-US" smtClean="0"/>
              <a:t>7/13/2020 10:23:18 PM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41265247"/>
              </p:ext>
            </p:extLst>
          </p:nvPr>
        </p:nvGraphicFramePr>
        <p:xfrm>
          <a:off x="288758" y="609600"/>
          <a:ext cx="8245642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72400" y="4527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83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46E8FF-B47E-42A7-8C1B-22739351F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D046E8FF-B47E-42A7-8C1B-22739351F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D046E8FF-B47E-42A7-8C1B-22739351F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7941B0-1271-46B0-BC57-E75201F32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787941B0-1271-46B0-BC57-E75201F32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787941B0-1271-46B0-BC57-E75201F32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360500-DF97-45E9-829A-1291B7102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CB360500-DF97-45E9-829A-1291B7102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CB360500-DF97-45E9-829A-1291B7102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AC8CEE-BA84-408B-9FEF-163494C5F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E3AC8CEE-BA84-408B-9FEF-163494C5F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E3AC8CEE-BA84-408B-9FEF-163494C5F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75DE9E-91FE-4AA8-8535-800EC2E78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0675DE9E-91FE-4AA8-8535-800EC2E78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0675DE9E-91FE-4AA8-8535-800EC2E78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387687-71CC-4928-B00E-3CE3164E0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D7387687-71CC-4928-B00E-3CE3164E0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D7387687-71CC-4928-B00E-3CE3164E0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88D2FA-97B6-4FE8-B19F-E9FB5535C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0388D2FA-97B6-4FE8-B19F-E9FB5535C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0388D2FA-97B6-4FE8-B19F-E9FB5535C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6A9AD3-42D9-48CF-996D-46BAD7B80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D56A9AD3-42D9-48CF-996D-46BAD7B80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D56A9AD3-42D9-48CF-996D-46BAD7B80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EC2250-9EC1-40BC-A3EF-48F8DBA9C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6CEC2250-9EC1-40BC-A3EF-48F8DBA9C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6CEC2250-9EC1-40BC-A3EF-48F8DBA9C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62BD07-F27F-4552-9FBA-47F58BD42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A862BD07-F27F-4552-9FBA-47F58BD42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A862BD07-F27F-4552-9FBA-47F58BD42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FBE2E7-A89A-4162-9CF7-10D5268FE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07FBE2E7-A89A-4162-9CF7-10D5268FE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07FBE2E7-A89A-4162-9CF7-10D5268FE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FF5E6B-81AB-428D-8B63-ABAA721D8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17FF5E6B-81AB-428D-8B63-ABAA721D8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17FF5E6B-81AB-428D-8B63-ABAA721D8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9DE68D-66A9-4DCF-9B80-8FA500423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D09DE68D-66A9-4DCF-9B80-8FA500423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D09DE68D-66A9-4DCF-9B80-8FA500423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76910-AD9B-4E1D-A581-888C6AAA6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CB776910-AD9B-4E1D-A581-888C6AAA6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CB776910-AD9B-4E1D-A581-888C6AAA6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</TotalTime>
  <Words>605</Words>
  <Application>Microsoft Office PowerPoint</Application>
  <PresentationFormat>On-screen Show (4:3)</PresentationFormat>
  <Paragraphs>156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Nikosh</vt:lpstr>
      <vt:lpstr>NikoshBAN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312</cp:revision>
  <dcterms:created xsi:type="dcterms:W3CDTF">2006-08-16T00:00:00Z</dcterms:created>
  <dcterms:modified xsi:type="dcterms:W3CDTF">2020-07-14T18:26:13Z</dcterms:modified>
</cp:coreProperties>
</file>