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5" r:id="rId6"/>
    <p:sldId id="266" r:id="rId7"/>
    <p:sldId id="267" r:id="rId8"/>
    <p:sldId id="268" r:id="rId9"/>
    <p:sldId id="269" r:id="rId10"/>
    <p:sldId id="270" r:id="rId11"/>
    <p:sldId id="264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7" r:id="rId27"/>
    <p:sldId id="288" r:id="rId28"/>
    <p:sldId id="263" r:id="rId29"/>
    <p:sldId id="28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1A062-F8E4-435E-82A9-FB63133A8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4E79CD-3D3B-493E-B0C5-06518DFE28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FB5F7-4B39-48AA-ACDA-766980289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E7B3-F6E6-4C13-B623-72CD07B8A210}" type="datetimeFigureOut">
              <a:rPr lang="en-SG" smtClean="0"/>
              <a:t>15/7/2020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B617C-FE5B-4318-90DA-E6A83488B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CC7D2-04E3-4E89-83F7-DAC66C85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A149-4252-4E08-AFCE-A36E91C5561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264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37908-8415-424E-9D98-03A67B246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154D1F-F959-42AA-B5FB-688943766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1FB5B-688D-4C09-A721-5F337903A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E7B3-F6E6-4C13-B623-72CD07B8A210}" type="datetimeFigureOut">
              <a:rPr lang="en-SG" smtClean="0"/>
              <a:t>15/7/2020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87E79-3D75-49E4-87A5-275609F0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90BAE-F507-48EC-AEC0-5F97191DA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A149-4252-4E08-AFCE-A36E91C5561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6915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633010-362A-4BA0-AF92-2A65C0454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55B23-FE7C-49DF-A56E-696EC9482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8E585-AFE9-4657-95E8-A0B6FC24C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E7B3-F6E6-4C13-B623-72CD07B8A210}" type="datetimeFigureOut">
              <a:rPr lang="en-SG" smtClean="0"/>
              <a:t>15/7/2020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06FEC-E479-44F9-A284-A64D7FFA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DA3F2-E4D6-4433-AC13-D099856EC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A149-4252-4E08-AFCE-A36E91C5561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0828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C7A30-8C02-4C64-B2DB-D0C1E0710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67D3D-15CD-4904-B0AF-A605FB0D8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4C58F-965E-4F6B-AF5C-085D8D738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E7B3-F6E6-4C13-B623-72CD07B8A210}" type="datetimeFigureOut">
              <a:rPr lang="en-SG" smtClean="0"/>
              <a:t>15/7/2020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7B22-929C-40E9-B93A-54F7D8A2F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5B556-12B2-4A1E-9422-A13220A13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A149-4252-4E08-AFCE-A36E91C5561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935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3655F-7E2D-44F4-935B-867C85E0C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FBA83-23D7-4FD0-8424-A6D45E350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6F79A-0B58-40AD-8D8E-6E2C32573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E7B3-F6E6-4C13-B623-72CD07B8A210}" type="datetimeFigureOut">
              <a:rPr lang="en-SG" smtClean="0"/>
              <a:t>15/7/2020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9F243-82E0-46B8-A961-6FDDFCD16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04AC0-D6DD-4682-BFD3-0DDF2C55A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A149-4252-4E08-AFCE-A36E91C5561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74063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016CD-8BB6-420F-8AF0-4939FCABC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D14F3-035E-4A9C-A0D4-1CC200287E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DCBC6-895D-4F63-BF2E-A5BA5C25A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2E77B-5CDE-48CF-AF71-C137AAF19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E7B3-F6E6-4C13-B623-72CD07B8A210}" type="datetimeFigureOut">
              <a:rPr lang="en-SG" smtClean="0"/>
              <a:t>15/7/2020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9178A-96CB-42DE-AB66-3F3D2630F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3974B-3E7B-4B54-BD0F-E6381566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A149-4252-4E08-AFCE-A36E91C5561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3624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35035-7F90-496B-BB42-66946CFF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A9534-14EF-4E24-B8E1-DC6CA26F4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B94F11-762D-4769-967F-3E4323505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B61506-50E1-45A2-9AEB-203B44829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03BFA9-DF64-42CD-925E-658C214F7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54BDE2-2567-4AAC-AB7A-D4E82C88D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E7B3-F6E6-4C13-B623-72CD07B8A210}" type="datetimeFigureOut">
              <a:rPr lang="en-SG" smtClean="0"/>
              <a:t>15/7/2020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71AE49-F053-4F78-963C-D48B0956D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A2711A-44F4-4875-A4C2-576AC04B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A149-4252-4E08-AFCE-A36E91C5561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0537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1853D-C68A-4873-832E-6DD4BC264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A2D194-7B47-4D52-98E9-90B35744D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E7B3-F6E6-4C13-B623-72CD07B8A210}" type="datetimeFigureOut">
              <a:rPr lang="en-SG" smtClean="0"/>
              <a:t>15/7/2020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7F359-F957-46EB-B34F-F08A089E0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34DFC5-FF18-430C-AC45-8176B0F03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A149-4252-4E08-AFCE-A36E91C5561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0016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3315C0-5BDE-452B-BE2B-FDB7738D2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E7B3-F6E6-4C13-B623-72CD07B8A210}" type="datetimeFigureOut">
              <a:rPr lang="en-SG" smtClean="0"/>
              <a:t>15/7/2020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ACA2CC-5113-44B2-B261-631D57407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E670E-0778-441C-9E5A-21E48A68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A149-4252-4E08-AFCE-A36E91C5561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35549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1BD4A-BB73-4958-B8D0-C39885DF9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45492-C05E-4682-88A0-D60DC2720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7E0EF-575B-4D40-AA4C-958B1B245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80F16-1172-4B45-B1B2-65C9226D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E7B3-F6E6-4C13-B623-72CD07B8A210}" type="datetimeFigureOut">
              <a:rPr lang="en-SG" smtClean="0"/>
              <a:t>15/7/2020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63C7D-0C71-43B7-955D-5DBF7C169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0B283-8EF1-4DC3-855A-8CB26DCA8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A149-4252-4E08-AFCE-A36E91C5561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5150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DE184-F307-449A-977D-3BE8C03F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905F2E-282F-4D3E-AE09-F8E590CE4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CD89C-9F05-4A9F-ABC8-95335EC6D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A2878-D3E0-46B5-819A-C12C4B77D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E7B3-F6E6-4C13-B623-72CD07B8A210}" type="datetimeFigureOut">
              <a:rPr lang="en-SG" smtClean="0"/>
              <a:t>15/7/2020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C1C97-FC9C-44EB-A649-BA4A7C174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14560-9891-4285-96F2-1D020459E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A149-4252-4E08-AFCE-A36E91C5561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0994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27531B-670C-4446-AE45-D5551D84C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09E52-D4E6-4E84-A7BB-0D047BE65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8AE1D-B04B-460D-9F95-00633BA1AC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DE7B3-F6E6-4C13-B623-72CD07B8A210}" type="datetimeFigureOut">
              <a:rPr lang="en-SG" smtClean="0"/>
              <a:t>15/7/2020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28D21-D4E3-4E3D-83BF-E71A6662A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09CA5-A703-4808-BEB8-E4B377BEF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5A149-4252-4E08-AFCE-A36E91C5561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279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F2C4AD-5875-4BA6-A8D7-5AD7D8A3D5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51" y="290303"/>
            <a:ext cx="10717697" cy="61209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B686D8-C264-4866-8B1C-ED299E15D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889" y="352498"/>
            <a:ext cx="9562289" cy="1725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894610-CA47-4E02-816D-917184DCD5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6281" y="3864879"/>
            <a:ext cx="1883827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5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B24E09-090B-40BF-8ACD-EE40DD9831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923" y="243755"/>
            <a:ext cx="11459183" cy="6312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2892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7A25FD-3FA1-419F-9F9C-7E62A84D8C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732" y="243191"/>
            <a:ext cx="11196536" cy="63716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426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BD2423-79B4-4180-9D04-083D68B3C3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477" y="218873"/>
            <a:ext cx="11593046" cy="6420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620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30FE64-D265-4B9E-B5AE-C6F537015D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84826"/>
            <a:ext cx="10953345" cy="6478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7971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3D2D31-8247-4338-A160-B28508DBE6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017" y="165793"/>
            <a:ext cx="11371633" cy="6419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0396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20B957-5C25-4741-8044-F84A1A8531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7788" y="116732"/>
            <a:ext cx="8511702" cy="46887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8A15A4-321C-486D-B822-EAFC5AB7B2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4" t="2312" r="6439" b="-2312"/>
          <a:stretch/>
        </p:blipFill>
        <p:spPr>
          <a:xfrm>
            <a:off x="1507788" y="4646076"/>
            <a:ext cx="8433880" cy="19590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72074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5D2DC2-477F-407E-951C-F56105FA9B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949" y="153941"/>
            <a:ext cx="11712101" cy="655011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018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2A7DD9-CCF7-497D-BEDE-064013E92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793" y="113564"/>
            <a:ext cx="11859593" cy="6579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3498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938E07-A67B-4502-A23F-90C766756F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710" y="193528"/>
            <a:ext cx="11494580" cy="6470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6032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CECF11-7E2E-4151-97D0-C8DEA242D0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464" y="213337"/>
            <a:ext cx="11792420" cy="6598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6625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514784-BB82-4FB7-859A-B8400F2388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098" y="0"/>
            <a:ext cx="7266039" cy="66529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CBCBB0-D75A-4924-B056-5D6C808CA1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2511" y="559750"/>
            <a:ext cx="4636096" cy="5738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4361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1BF230-AEE1-4E7E-92EC-94CB45B193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209" y="264851"/>
            <a:ext cx="10642707" cy="6311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782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D1BAE8-A013-4866-AE82-7507C26673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476" y="428039"/>
            <a:ext cx="10865795" cy="6108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8699230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F783B0-35B5-4CAC-9992-E985136717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983" y="451477"/>
            <a:ext cx="10000034" cy="5955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1666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D4254B-98DE-4F24-891F-56BF0436FC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306" y="240365"/>
            <a:ext cx="10340502" cy="6377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08221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3156B7-E9F4-41D2-BB4B-BC4AC5C3F9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955" y="474290"/>
            <a:ext cx="10466960" cy="6052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8976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A37FBF-84BD-4C85-B821-FA6FD48AFE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851" y="438684"/>
            <a:ext cx="10608010" cy="5971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6129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0B26DF-6786-41FF-BC67-0B6B4FAB12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745" y="401927"/>
            <a:ext cx="11040893" cy="6290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9687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1A855B-31EA-4DBB-8AEA-783C261A9C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474" y="260365"/>
            <a:ext cx="11848936" cy="6189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8726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C10A87-7F9B-46B2-A9C3-EAF86AC3A9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705" y="452823"/>
            <a:ext cx="9920590" cy="5412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4030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F2E3A8-D7EE-4696-BD69-30621120E4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463" y="5206074"/>
            <a:ext cx="7773074" cy="920576"/>
          </a:xfrm>
          <a:prstGeom prst="rect">
            <a:avLst/>
          </a:prstGeom>
        </p:spPr>
      </p:pic>
      <p:sp>
        <p:nvSpPr>
          <p:cNvPr id="3" name="Flowchart: Collate 2">
            <a:extLst>
              <a:ext uri="{FF2B5EF4-FFF2-40B4-BE49-F238E27FC236}">
                <a16:creationId xmlns:a16="http://schemas.microsoft.com/office/drawing/2014/main" id="{0EB095A5-06C4-480A-8C56-D1A131D0DBFF}"/>
              </a:ext>
            </a:extLst>
          </p:cNvPr>
          <p:cNvSpPr/>
          <p:nvPr/>
        </p:nvSpPr>
        <p:spPr>
          <a:xfrm>
            <a:off x="12044801" y="87548"/>
            <a:ext cx="46680" cy="6643992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4" name="Flowchart: Collate 3">
            <a:extLst>
              <a:ext uri="{FF2B5EF4-FFF2-40B4-BE49-F238E27FC236}">
                <a16:creationId xmlns:a16="http://schemas.microsoft.com/office/drawing/2014/main" id="{00BAD3F6-1CFE-4B60-9913-3541C84A3155}"/>
              </a:ext>
            </a:extLst>
          </p:cNvPr>
          <p:cNvSpPr/>
          <p:nvPr/>
        </p:nvSpPr>
        <p:spPr>
          <a:xfrm>
            <a:off x="12068141" y="87548"/>
            <a:ext cx="46680" cy="6750996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F0F3AA-F377-43A8-B430-EC1F939E0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696" y="358292"/>
            <a:ext cx="5869619" cy="484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44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FDE166-EE5A-4033-8B45-8751FCB416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711" y="1189674"/>
            <a:ext cx="8621623" cy="4741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AFB819-3663-439A-A949-83C47D0AD5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5889" y="411542"/>
            <a:ext cx="6474513" cy="10303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2E772D-1FD1-4B5A-9DFA-FBBAB0CD77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5790" y="5852073"/>
            <a:ext cx="5608806" cy="1005927"/>
          </a:xfrm>
          <a:prstGeom prst="rect">
            <a:avLst/>
          </a:prstGeom>
        </p:spPr>
      </p:pic>
      <p:sp>
        <p:nvSpPr>
          <p:cNvPr id="5" name="Flowchart: Collate 4">
            <a:extLst>
              <a:ext uri="{FF2B5EF4-FFF2-40B4-BE49-F238E27FC236}">
                <a16:creationId xmlns:a16="http://schemas.microsoft.com/office/drawing/2014/main" id="{75BAC18A-EDA0-4D5B-8629-7E812043744A}"/>
              </a:ext>
            </a:extLst>
          </p:cNvPr>
          <p:cNvSpPr/>
          <p:nvPr/>
        </p:nvSpPr>
        <p:spPr>
          <a:xfrm>
            <a:off x="12146279" y="147783"/>
            <a:ext cx="45720" cy="7034929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6" name="Flowchart: Collate 5">
            <a:extLst>
              <a:ext uri="{FF2B5EF4-FFF2-40B4-BE49-F238E27FC236}">
                <a16:creationId xmlns:a16="http://schemas.microsoft.com/office/drawing/2014/main" id="{62485168-4C58-4B45-A344-EA725189E261}"/>
              </a:ext>
            </a:extLst>
          </p:cNvPr>
          <p:cNvSpPr/>
          <p:nvPr/>
        </p:nvSpPr>
        <p:spPr>
          <a:xfrm>
            <a:off x="167149" y="124924"/>
            <a:ext cx="12024851" cy="45719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rgbClr val="FF0000"/>
              </a:solidFill>
            </a:endParaRPr>
          </a:p>
        </p:txBody>
      </p:sp>
      <p:sp>
        <p:nvSpPr>
          <p:cNvPr id="7" name="Flowchart: Collate 6">
            <a:extLst>
              <a:ext uri="{FF2B5EF4-FFF2-40B4-BE49-F238E27FC236}">
                <a16:creationId xmlns:a16="http://schemas.microsoft.com/office/drawing/2014/main" id="{F2060159-AF6D-41F6-BC6D-DE8613E12640}"/>
              </a:ext>
            </a:extLst>
          </p:cNvPr>
          <p:cNvSpPr/>
          <p:nvPr/>
        </p:nvSpPr>
        <p:spPr>
          <a:xfrm>
            <a:off x="121430" y="139733"/>
            <a:ext cx="45720" cy="6527146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8" name="Flowchart: Collate 7">
            <a:extLst>
              <a:ext uri="{FF2B5EF4-FFF2-40B4-BE49-F238E27FC236}">
                <a16:creationId xmlns:a16="http://schemas.microsoft.com/office/drawing/2014/main" id="{1A9C5635-0DEB-46AD-AFE3-70ABC186C449}"/>
              </a:ext>
            </a:extLst>
          </p:cNvPr>
          <p:cNvSpPr/>
          <p:nvPr/>
        </p:nvSpPr>
        <p:spPr>
          <a:xfrm>
            <a:off x="167149" y="6666879"/>
            <a:ext cx="12024851" cy="45719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774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55C0A0F-9E5A-4642-9A6D-B29327D1B3B8}"/>
              </a:ext>
            </a:extLst>
          </p:cNvPr>
          <p:cNvSpPr txBox="1"/>
          <p:nvPr/>
        </p:nvSpPr>
        <p:spPr>
          <a:xfrm>
            <a:off x="316811" y="87579"/>
            <a:ext cx="11611896" cy="636147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FC187-0E6B-4E51-AEAC-CEAD7E6D3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218" y="2317644"/>
            <a:ext cx="5191744" cy="41050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22957C-5EB4-4F4F-B108-6018CAA3F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997" y="408951"/>
            <a:ext cx="2274005" cy="2720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FDEBDF-0321-4C2D-B677-A9218F7E7C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759" y="1808041"/>
            <a:ext cx="4316342" cy="1109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4D234E-D82D-49F8-ABAB-A000F4F1B7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181" y="4652935"/>
            <a:ext cx="493819" cy="5425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4D7DBD-C61E-4CC4-830D-EE4036E3AED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390" y="4979826"/>
            <a:ext cx="1810669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89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348381-1065-44FA-8887-C40B439230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010" y="106853"/>
            <a:ext cx="11243030" cy="6156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238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F282CF-DD43-4C23-849B-DE9261F0CD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852" y="701629"/>
            <a:ext cx="8186831" cy="4670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6032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F43041-1D44-41F8-B50D-9D4E306BC1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557" y="141033"/>
            <a:ext cx="11273549" cy="628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606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E1EC77-239E-42E3-B2C7-735B8EAC4C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660" y="223737"/>
            <a:ext cx="11161724" cy="62743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59653111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EA18DF-FA2E-4972-B055-84F231835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61" y="169262"/>
            <a:ext cx="11147897" cy="6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14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0</Words>
  <Application>Microsoft Office PowerPoint</Application>
  <PresentationFormat>Widescreen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139</cp:revision>
  <dcterms:created xsi:type="dcterms:W3CDTF">2020-07-11T17:55:32Z</dcterms:created>
  <dcterms:modified xsi:type="dcterms:W3CDTF">2020-07-14T19:06:13Z</dcterms:modified>
</cp:coreProperties>
</file>