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59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21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6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2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1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8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0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F8A9-394A-4698-88CD-86B1B20DC90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09FA-B53A-448A-92E9-E80E13B19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703" y="1031966"/>
            <a:ext cx="5787864" cy="544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4583" y="627017"/>
            <a:ext cx="1017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9087" y="365760"/>
            <a:ext cx="10489474" cy="67403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প্রঃমদীনার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খ্রীস্টাব্দে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৬২২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খ্রীস্টাব্দে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করা,ছেড়ে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উঃ২৫০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5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247" y="1118618"/>
            <a:ext cx="6257787" cy="4679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807523" y="78376"/>
            <a:ext cx="266482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8411" y="1089213"/>
            <a:ext cx="5957047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প্রাক্কালে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elightful-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445" y="25525"/>
            <a:ext cx="8884355" cy="54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Ribbon 1"/>
          <p:cNvSpPr/>
          <p:nvPr/>
        </p:nvSpPr>
        <p:spPr>
          <a:xfrm>
            <a:off x="1324892" y="5503164"/>
            <a:ext cx="8884355" cy="1381731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ছাত্র-ছাত্রীরা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2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3 (Border and Accent Bar) 2"/>
          <p:cNvSpPr/>
          <p:nvPr/>
        </p:nvSpPr>
        <p:spPr>
          <a:xfrm>
            <a:off x="2965268" y="875208"/>
            <a:ext cx="6753495" cy="4585065"/>
          </a:xfrm>
          <a:prstGeom prst="accent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চাপুইর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সলামিয়া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মাদ্রাসায়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জানাই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6049" y="783771"/>
            <a:ext cx="4833256" cy="45181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আরিফুল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endParaRPr lang="en-US" sz="4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4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চাপুইর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ব্রাহ্মণবাড়ীয়া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০১৭৯১০০৭৬৬৭ </a:t>
            </a:r>
            <a:endParaRPr lang="en-US" sz="4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94" y="783771"/>
            <a:ext cx="3741507" cy="45628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9058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339" y="404949"/>
            <a:ext cx="6388596" cy="42715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63339" y="4859383"/>
            <a:ext cx="638859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দূর্গম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52" y="209007"/>
            <a:ext cx="6848445" cy="45589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7257" y="4990011"/>
            <a:ext cx="687106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মরূপথ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892" y="374906"/>
            <a:ext cx="6400799" cy="51744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5269" y="5643154"/>
            <a:ext cx="632242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নদী-নালা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পারাপারের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6896" y="1"/>
            <a:ext cx="12192001" cy="6857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19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1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1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0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537" y="483322"/>
            <a:ext cx="9457508" cy="60538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সোনালি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বপণ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1839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332839"/>
            <a:ext cx="5666705" cy="4286251"/>
          </a:xfrm>
          <a:prstGeom prst="roundRect">
            <a:avLst>
              <a:gd name="adj" fmla="val 11111"/>
            </a:avLst>
          </a:prstGeom>
          <a:ln w="762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 descr="nasima molak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179" y="332839"/>
            <a:ext cx="6297821" cy="4286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4179" y="4872444"/>
            <a:ext cx="621792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ভ্রাতৃত্ব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446" y="4872446"/>
            <a:ext cx="5434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191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48</cp:revision>
  <dcterms:created xsi:type="dcterms:W3CDTF">2020-07-11T12:11:08Z</dcterms:created>
  <dcterms:modified xsi:type="dcterms:W3CDTF">2020-07-14T04:40:39Z</dcterms:modified>
</cp:coreProperties>
</file>