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5" r:id="rId4"/>
    <p:sldId id="285" r:id="rId5"/>
    <p:sldId id="286" r:id="rId6"/>
    <p:sldId id="260" r:id="rId7"/>
    <p:sldId id="262" r:id="rId8"/>
    <p:sldId id="263" r:id="rId9"/>
    <p:sldId id="284" r:id="rId10"/>
    <p:sldId id="283" r:id="rId11"/>
    <p:sldId id="274" r:id="rId12"/>
    <p:sldId id="267" r:id="rId13"/>
    <p:sldId id="268" r:id="rId14"/>
    <p:sldId id="269" r:id="rId15"/>
    <p:sldId id="270" r:id="rId16"/>
    <p:sldId id="280" r:id="rId17"/>
    <p:sldId id="281" r:id="rId18"/>
    <p:sldId id="271" r:id="rId19"/>
    <p:sldId id="273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5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93B3-9160-4277-8A50-751619556204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8CCB-751B-459D-B9BA-782A74A30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8CCB-751B-459D-B9BA-782A74A30E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8CCB-751B-459D-B9BA-782A74A30E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0" y="2153722"/>
            <a:ext cx="571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7711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825289"/>
            <a:ext cx="430117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কেবলামূখি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set_landsca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4038600" cy="4114800"/>
          </a:xfrm>
        </p:spPr>
      </p:pic>
      <p:pic>
        <p:nvPicPr>
          <p:cNvPr id="6" name="Content Placeholder 5" descr="cloc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372897"/>
            <a:ext cx="4034981" cy="401862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Rounded Rectangle 1"/>
          <p:cNvSpPr/>
          <p:nvPr/>
        </p:nvSpPr>
        <p:spPr>
          <a:xfrm>
            <a:off x="1828800" y="4363452"/>
            <a:ext cx="441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 ওয়াক্ত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715000"/>
            <a:ext cx="91440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৭, মনে মনে নিয়ত করা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506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762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সালাতের ফরজ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914400"/>
            <a:ext cx="57912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839494" y="723106"/>
            <a:ext cx="381000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752600" y="1066006"/>
            <a:ext cx="3048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543006" y="1066006"/>
            <a:ext cx="3048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90600" y="1219200"/>
            <a:ext cx="2057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আহকাম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0600" y="2057400"/>
            <a:ext cx="2057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শরীর পাক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28506" y="3240506"/>
            <a:ext cx="2057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জায়গা পাক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52784" y="2689059"/>
            <a:ext cx="2057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জামা পাক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90600" y="4477753"/>
            <a:ext cx="2057400" cy="533400"/>
          </a:xfrm>
          <a:prstGeom prst="roundRect">
            <a:avLst>
              <a:gd name="adj" fmla="val 37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কেবলা মুখী হওয়া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28506" y="3853114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সতর ঢাকা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90600" y="51054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ওয়াক্ত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81800" y="51816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সেজদা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781800" y="44196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রুকু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81800" y="36576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কেরাত পড়া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81800" y="28956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কিয়াম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705600" y="1219200"/>
            <a:ext cx="2057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আরকান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1867694" y="2018506"/>
            <a:ext cx="2286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7658894" y="2018506"/>
            <a:ext cx="2286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847703" y="4458097"/>
            <a:ext cx="4115594" cy="762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866900" y="4305300"/>
            <a:ext cx="40386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3276600" y="6324600"/>
            <a:ext cx="609600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3276600" y="2286000"/>
            <a:ext cx="609595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943600" y="6553200"/>
            <a:ext cx="685800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781800" y="60198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শেষ বৈঠকে বসা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0600" y="58674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নিয়ত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943600" y="3276600"/>
            <a:ext cx="685804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3276605" y="2971800"/>
            <a:ext cx="609595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3276605" y="3505200"/>
            <a:ext cx="609595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3276601" y="4114800"/>
            <a:ext cx="609595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276605" y="4724400"/>
            <a:ext cx="609595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3276601" y="5410200"/>
            <a:ext cx="609599" cy="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943600" y="4038600"/>
            <a:ext cx="685804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943600" y="2438400"/>
            <a:ext cx="685804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943600" y="4800600"/>
            <a:ext cx="685804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943600" y="5638800"/>
            <a:ext cx="685804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6705600" y="21336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তাকবীরে তাহরিমা বাঁধা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77" grpId="0" animBg="1"/>
      <p:bldP spid="30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676400"/>
            <a:ext cx="8229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*তুমি কি বলতে পার সালাত শব্দের অর্থ কি?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590800"/>
            <a:ext cx="81534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*তুমি কি বলতে পার সালাতের শর্ত কয়টি ? 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810000"/>
            <a:ext cx="81534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*তুমি কি বলতে পার সালাতের  আহকাম কয়টি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105400"/>
            <a:ext cx="8153400" cy="99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*তুমি কি বলতে পার সালাতের  আরকান কয়টি ?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lat-is-cur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3187700" cy="5486400"/>
          </a:xfrm>
        </p:spPr>
      </p:pic>
      <p:pic>
        <p:nvPicPr>
          <p:cNvPr id="8" name="Content Placeholder 7" descr="kids enjoying on eid day namaz 26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8878" t="3368" r="15205"/>
          <a:stretch>
            <a:fillRect/>
          </a:stretch>
        </p:blipFill>
        <p:spPr>
          <a:xfrm>
            <a:off x="3581400" y="762000"/>
            <a:ext cx="1676400" cy="5486400"/>
          </a:xfrm>
        </p:spPr>
      </p:pic>
      <p:pic>
        <p:nvPicPr>
          <p:cNvPr id="1026" name="Picture 2" descr="E:\ID-5 HANIF\Photo\wudu-and-namaz-101-6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762000"/>
            <a:ext cx="3048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D-5 HANIF\Photo\namaz-si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505200" cy="5943600"/>
          </a:xfrm>
          <a:prstGeom prst="rect">
            <a:avLst/>
          </a:prstGeom>
          <a:noFill/>
        </p:spPr>
      </p:pic>
      <p:pic>
        <p:nvPicPr>
          <p:cNvPr id="2051" name="Picture 3" descr="E:\ID-5 HANIF\Photo\Cute-Muslim-Baby-Kid-offering-Nam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4013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(সময়-০৫মিনিট)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গ্রুপ নং-১,২,৩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438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*তোমরা চিন্তা করে নামাজের আহকাম গুলো লেখ।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গ্রুপ নং-৪,৫,৬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idx="1"/>
          </p:nvPr>
        </p:nvSpPr>
        <p:spPr>
          <a:xfrm>
            <a:off x="457200" y="2743200"/>
            <a:ext cx="8229600" cy="2895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*তোমরা চিন্তা করে নামাজের আরকান গুলো লেখ।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D-5 HANIF\Photo\elderly-muslim-man-praying-on-a-r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4114800" cy="4191000"/>
          </a:xfrm>
          <a:prstGeom prst="rect">
            <a:avLst/>
          </a:prstGeom>
          <a:noFill/>
        </p:spPr>
      </p:pic>
      <p:pic>
        <p:nvPicPr>
          <p:cNvPr id="3075" name="Picture 3" descr="E:\ID-5 HANIF\Photo\salat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42100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তোমরা একটি ভি,ডি,ও চিত্র দেখ</a:t>
            </a:r>
            <a:endParaRPr lang="en-US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3332395" y="304800"/>
            <a:ext cx="3227882" cy="4645899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7458" y="4038600"/>
            <a:ext cx="58811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এরফানিয়া 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আলিম মাদরাসা</a:t>
            </a:r>
          </a:p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9" y="1048291"/>
            <a:ext cx="2308851" cy="28909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3352800"/>
            <a:ext cx="18288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আহকাম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আমরা খাতার সাথে মিলিয়ে নেই।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Content Placeholder 19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524000"/>
            <a:ext cx="1371600" cy="102870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733800" y="5105400"/>
            <a:ext cx="381000" cy="1028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667000" y="4495800"/>
            <a:ext cx="9906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048000" y="3124200"/>
            <a:ext cx="762000" cy="6096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229894" y="2932906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81600" y="3124200"/>
            <a:ext cx="11430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6"/>
          </p:cNvCxnSpPr>
          <p:nvPr/>
        </p:nvCxnSpPr>
        <p:spPr>
          <a:xfrm>
            <a:off x="5410200" y="4305300"/>
            <a:ext cx="1066800" cy="495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5181600"/>
            <a:ext cx="9144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exagon 34"/>
          <p:cNvSpPr/>
          <p:nvPr/>
        </p:nvSpPr>
        <p:spPr>
          <a:xfrm>
            <a:off x="3733800" y="1600200"/>
            <a:ext cx="1676400" cy="8382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 পাক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6400800" y="4191000"/>
            <a:ext cx="1676400" cy="838200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জামা পাক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762000" y="2667000"/>
            <a:ext cx="2209800" cy="9906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নিয়ত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6248400" y="2590800"/>
            <a:ext cx="1676400" cy="83820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জায়গা পাক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5715000" y="5791200"/>
            <a:ext cx="1676400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সর্তর ঢাকা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2743200" y="6019800"/>
            <a:ext cx="1981200" cy="8382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কেবলা মুখী 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1066800" y="4953000"/>
            <a:ext cx="1676400" cy="8382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ওয়াক্ত 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6" descr="salat-is-c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914400" cy="1219200"/>
          </a:xfrm>
          <a:prstGeom prst="rect">
            <a:avLst/>
          </a:prstGeom>
        </p:spPr>
      </p:pic>
      <p:pic>
        <p:nvPicPr>
          <p:cNvPr id="22" name="Content Placeholder 5" descr="c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980058" cy="976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3" name="Content Placeholder 6" descr="Håfî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486400"/>
            <a:ext cx="1066800" cy="126808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0800000">
            <a:off x="1447800" y="6248400"/>
            <a:ext cx="1219200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 চিন্তা করে নামাজের আরকান গুলো লেখ।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276600" y="3048000"/>
            <a:ext cx="2286000" cy="2286000"/>
          </a:xfrm>
          <a:prstGeom prst="star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আরকান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62600" y="3276600"/>
            <a:ext cx="6858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962400" y="2667000"/>
            <a:ext cx="838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590800" y="3276600"/>
            <a:ext cx="685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514600" y="4800600"/>
            <a:ext cx="762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15594" y="5638006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4800600"/>
            <a:ext cx="533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276600" y="1447800"/>
            <a:ext cx="2209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\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তাকবীরে তাহরিমা বাঁধা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81000" y="48006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সেজদা করা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209800"/>
            <a:ext cx="2362200" cy="990600"/>
          </a:xfrm>
          <a:prstGeom prst="roundRect">
            <a:avLst>
              <a:gd name="adj" fmla="val 393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শেষ বৈঠকে বসা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2667000"/>
            <a:ext cx="2209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কিয়াম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19800" y="5029200"/>
            <a:ext cx="22098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কেরাত পড়া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81400" y="6019800"/>
            <a:ext cx="22098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রুকু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 বাড়ীর কাজ *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077200" cy="2667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নামাজের গুরুত্ব বর্ণা কর।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1447800"/>
            <a:ext cx="8229600" cy="4572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*ধন্যবাদ*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1"/>
            <a:ext cx="8382000" cy="5440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bn-BD" sz="22000" dirty="0" smtClean="0">
                <a:solidFill>
                  <a:srgbClr val="0070C0"/>
                </a:solidFill>
              </a:rPr>
              <a:t>*</a:t>
            </a:r>
            <a:r>
              <a:rPr lang="bn-BD" sz="2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আকাইদ ও ফেকাহ</a:t>
            </a:r>
          </a:p>
          <a:p>
            <a:pPr algn="ctr">
              <a:buNone/>
            </a:pPr>
            <a:r>
              <a:rPr lang="bn-BD" sz="2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*৬ষ্ঠ শ্রেণী</a:t>
            </a:r>
          </a:p>
          <a:p>
            <a:pPr algn="ctr">
              <a:buNone/>
            </a:pPr>
            <a:r>
              <a:rPr lang="bn-BD" sz="2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*সময়-৪০ </a:t>
            </a:r>
            <a:r>
              <a:rPr lang="bn-BD" sz="2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457200"/>
            <a:ext cx="9044796" cy="61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685800" y="36095"/>
            <a:ext cx="6934200" cy="6400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*এই পাঠ শেষে শিক্ষার্থীরা--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*সালাত শব্দের অর্থ বলতে পারবে।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*সালাতের শর্ত কয়টি তা বর্ণনা করতে পারবে।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*শুহিভাবে নামাজ আদায় করতে পারবে।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____SARIF.(S+T)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885" y="721895"/>
            <a:ext cx="4122208" cy="4800600"/>
          </a:xfrm>
        </p:spPr>
      </p:pic>
      <p:pic>
        <p:nvPicPr>
          <p:cNvPr id="10" name="Content Placeholder 9" descr="salat al jumu'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455195"/>
            <a:ext cx="4038600" cy="5334000"/>
          </a:xfrm>
        </p:spPr>
      </p:pic>
      <p:sp>
        <p:nvSpPr>
          <p:cNvPr id="11" name="Rounded Rectangle 10"/>
          <p:cNvSpPr/>
          <p:nvPr/>
        </p:nvSpPr>
        <p:spPr>
          <a:xfrm>
            <a:off x="950189" y="57531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57531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71721" y="-72189"/>
            <a:ext cx="7924800" cy="105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শব্দের অর্থ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506" y="152400"/>
            <a:ext cx="4038600" cy="4800600"/>
          </a:xfrm>
        </p:spPr>
      </p:pic>
      <p:sp>
        <p:nvSpPr>
          <p:cNvPr id="10" name="Rounded Rectangle 9"/>
          <p:cNvSpPr/>
          <p:nvPr/>
        </p:nvSpPr>
        <p:spPr>
          <a:xfrm>
            <a:off x="4011" y="5334000"/>
            <a:ext cx="4227095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শরীর পাক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64" y="190500"/>
            <a:ext cx="3562350" cy="480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2247900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5323974"/>
            <a:ext cx="434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কাপড় পাক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84" y="5029200"/>
            <a:ext cx="4129457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জায়গা পাক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2032"/>
            <a:ext cx="4129457" cy="4549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1821" y="4867870"/>
            <a:ext cx="2989921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সতর ঢাকা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4852"/>
            <a:ext cx="4739676" cy="29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257</Words>
  <Application>Microsoft Office PowerPoint</Application>
  <PresentationFormat>On-screen Show (4:3)</PresentationFormat>
  <Paragraphs>73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আচরণিক উদ্দেশ্য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দলীয় কাজ (সময়-০৫মিনিট) গ্রুপ নং-১,২,৩</vt:lpstr>
      <vt:lpstr>গ্রুপ নং-৪,৫,৬</vt:lpstr>
      <vt:lpstr>PowerPoint Presentation</vt:lpstr>
      <vt:lpstr>তোমরা একটি ভি,ডি,ও চিত্র দেখ</vt:lpstr>
      <vt:lpstr>এখন আমরা খাতার সাথে মিলিয়ে নেই।</vt:lpstr>
      <vt:lpstr>PowerPoint Presentation</vt:lpstr>
      <vt:lpstr>PowerPoint Presentation</vt:lpstr>
      <vt:lpstr>* বাড়ীর কাজ *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Saidul Islam</dc:creator>
  <cp:lastModifiedBy>Saidul Islam</cp:lastModifiedBy>
  <cp:revision>113</cp:revision>
  <dcterms:created xsi:type="dcterms:W3CDTF">2006-08-16T00:00:00Z</dcterms:created>
  <dcterms:modified xsi:type="dcterms:W3CDTF">2020-06-30T00:28:48Z</dcterms:modified>
</cp:coreProperties>
</file>