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7" r:id="rId3"/>
    <p:sldId id="257" r:id="rId4"/>
    <p:sldId id="279" r:id="rId5"/>
    <p:sldId id="261" r:id="rId6"/>
    <p:sldId id="262" r:id="rId7"/>
    <p:sldId id="263" r:id="rId8"/>
    <p:sldId id="264" r:id="rId9"/>
    <p:sldId id="269" r:id="rId10"/>
    <p:sldId id="266" r:id="rId11"/>
    <p:sldId id="267" r:id="rId12"/>
    <p:sldId id="281" r:id="rId13"/>
    <p:sldId id="289" r:id="rId14"/>
    <p:sldId id="271" r:id="rId15"/>
    <p:sldId id="278" r:id="rId16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003300"/>
    <a:srgbClr val="3399FF"/>
    <a:srgbClr val="00FFFF"/>
    <a:srgbClr val="00FF00"/>
    <a:srgbClr val="0000FF"/>
    <a:srgbClr val="FF00FF"/>
    <a:srgbClr val="33CC33"/>
    <a:srgbClr val="CC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86" autoAdjust="0"/>
    <p:restoredTop sz="94660"/>
  </p:normalViewPr>
  <p:slideViewPr>
    <p:cSldViewPr>
      <p:cViewPr varScale="1">
        <p:scale>
          <a:sx n="82" d="100"/>
          <a:sy n="82" d="100"/>
        </p:scale>
        <p:origin x="-1074" y="-7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-835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3616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190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618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449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076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7148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7798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352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0142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958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2020-07-15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494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2020-07-15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899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239"/>
            <a:ext cx="9144000" cy="5692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1562100"/>
            <a:ext cx="7651436" cy="3041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583" b="1" spc="42" dirty="0" err="1" smtClean="0">
                <a:ln w="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583" b="1" spc="42" dirty="0" smtClean="0">
                <a:ln w="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583" b="1" spc="42" dirty="0" smtClean="0">
                <a:ln w="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 </a:t>
            </a:r>
            <a:r>
              <a:rPr lang="bn-IN" sz="9583" b="1" spc="42" dirty="0">
                <a:ln w="0">
                  <a:solidFill>
                    <a:srgbClr val="FF00FF"/>
                  </a:solidFill>
                </a:ln>
                <a:solidFill>
                  <a:srgbClr val="FF00FF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গোলাপ শুভেচ্ছা </a:t>
            </a:r>
            <a:endParaRPr lang="en-US" sz="9583" b="1" spc="42" dirty="0">
              <a:ln w="0">
                <a:solidFill>
                  <a:srgbClr val="FF00FF"/>
                </a:solidFill>
              </a:ln>
              <a:solidFill>
                <a:srgbClr val="FF00FF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Opera Snapshot_2020-07-14_194519_www.google.com.png"/>
          <p:cNvPicPr>
            <a:picLocks noChangeAspect="1"/>
          </p:cNvPicPr>
          <p:nvPr/>
        </p:nvPicPr>
        <p:blipFill>
          <a:blip r:embed="rId3"/>
          <a:srcRect l="5556" r="4167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4674381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/>
            </a:gs>
            <a:gs pos="100000">
              <a:srgbClr val="FF00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0"/>
            <a:ext cx="3962400" cy="70788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i="1" u="sng" spc="50" dirty="0" smtClean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পরের চর</a:t>
            </a:r>
            <a:r>
              <a:rPr lang="bn-IN" sz="4000" b="1" i="1" u="sng" spc="50" dirty="0" smtClean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ণটি বলো। </a:t>
            </a:r>
            <a:r>
              <a:rPr lang="bn-BD" sz="4000" b="1" i="1" u="sng" spc="50" dirty="0" smtClean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i="1" u="sng" spc="50" dirty="0">
              <a:ln w="9525" cmpd="sng">
                <a:solidFill>
                  <a:srgbClr val="00FF00"/>
                </a:solidFill>
                <a:prstDash val="solid"/>
              </a:ln>
              <a:solidFill>
                <a:srgbClr val="00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3050" y="1050786"/>
            <a:ext cx="6096000" cy="45243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তুলি দুই হাত করি মুনাজাত  </a:t>
            </a:r>
          </a:p>
          <a:p>
            <a:pPr algn="ctr"/>
            <a:r>
              <a:rPr lang="bn-BD" sz="3600" b="1" spc="50" dirty="0" smtClean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--------------------- ------</a:t>
            </a:r>
          </a:p>
          <a:p>
            <a:pPr algn="ctr"/>
            <a:r>
              <a:rPr lang="bn-BD" sz="3600" b="1" spc="50" dirty="0" smtClean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কত সুন্দর করিয়া ধরণী </a:t>
            </a:r>
          </a:p>
          <a:p>
            <a:pPr algn="ctr"/>
            <a:r>
              <a:rPr lang="bn-BD" sz="3600" b="1" spc="50" dirty="0" smtClean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------------------------- </a:t>
            </a:r>
          </a:p>
          <a:p>
            <a:pPr algn="ctr"/>
            <a:r>
              <a:rPr lang="bn-BD" sz="3600" b="1" spc="50" dirty="0" smtClean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গাছে ফুল ফল </a:t>
            </a:r>
          </a:p>
          <a:p>
            <a:pPr algn="ctr"/>
            <a:r>
              <a:rPr lang="bn-BD" sz="3600" b="1" spc="50" dirty="0" smtClean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--------------- </a:t>
            </a:r>
          </a:p>
          <a:p>
            <a:pPr algn="ctr"/>
            <a:r>
              <a:rPr lang="bn-BD" sz="3600" b="1" spc="50" dirty="0" smtClean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পাখির কন্ঠে গান  </a:t>
            </a:r>
          </a:p>
          <a:p>
            <a:pPr algn="ctr"/>
            <a:r>
              <a:rPr lang="bn-BD" sz="3600" b="1" spc="50" dirty="0" smtClean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chemeClr val="tx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------------------ ।     </a:t>
            </a:r>
            <a:endParaRPr lang="en-US" sz="3600" b="1" spc="50" dirty="0">
              <a:ln w="9525" cmpd="sng">
                <a:solidFill>
                  <a:srgbClr val="00FF00"/>
                </a:solidFill>
                <a:prstDash val="solid"/>
              </a:ln>
              <a:solidFill>
                <a:schemeClr val="tx1"/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/>
            </a:gs>
            <a:gs pos="52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90500"/>
            <a:ext cx="6768575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i="1" u="sng" dirty="0" smtClean="0">
                <a:latin typeface="NikoshBAN" pitchFamily="2" charset="0"/>
                <a:cs typeface="NikoshBAN" pitchFamily="2" charset="0"/>
              </a:rPr>
              <a:t>শব্দগুলো খালি জায়গায় বসিয়ে বাক্য তৈরী করি ।  </a:t>
            </a:r>
            <a:endParaRPr lang="en-US" sz="3200" b="1" i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1811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spc="50" dirty="0" smtClean="0">
                <a:ln w="9525" cmpd="sng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রহিম  </a:t>
            </a:r>
            <a:endParaRPr lang="en-US" sz="3600" b="1" spc="50" dirty="0">
              <a:ln w="9525" cmpd="sng">
                <a:solidFill>
                  <a:srgbClr val="FF00FF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790700"/>
            <a:ext cx="6858000" cy="3170099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  স্রষ্টার এক নাম --------  ।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  আমাদের ------------- ফুলে ফলে ভরা ।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   তিনি ভোরে উঠে ------------ করেন। 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ঘ   স্রষ্ঠার আরেক নাম -------------- ।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ঙ  তিনি সুরেলা -----------  গান গাইছেন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11811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9525" cmpd="sng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প্রার্থনা  </a:t>
            </a:r>
            <a:endParaRPr lang="en-US" sz="3200" b="1" spc="50" dirty="0">
              <a:ln w="9525" cmpd="sng">
                <a:solidFill>
                  <a:srgbClr val="FF00FF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71800" y="118110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9525" cmpd="sng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ধরণী  </a:t>
            </a:r>
            <a:endParaRPr lang="en-US" sz="3200" b="1" spc="50" dirty="0">
              <a:ln w="9525" cmpd="sng">
                <a:solidFill>
                  <a:srgbClr val="FF00FF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7200" y="11811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9525" cmpd="sng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রহমান  </a:t>
            </a:r>
            <a:endParaRPr lang="en-US" sz="3200" b="1" spc="50" dirty="0">
              <a:ln w="9525" cmpd="sng">
                <a:solidFill>
                  <a:srgbClr val="FF00FF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1800" y="1205925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spc="50" dirty="0" smtClean="0">
                <a:ln w="9525" cmpd="sng">
                  <a:solidFill>
                    <a:srgbClr val="FF00FF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কন্ঠে </a:t>
            </a:r>
            <a:endParaRPr lang="en-US" sz="3200" b="1" spc="50" dirty="0">
              <a:ln w="9525" cmpd="sng">
                <a:solidFill>
                  <a:srgbClr val="FF00FF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325 0.375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00" y="1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0.09166 0.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1556 L -0.0125 0.1222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1 0.2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1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30833 0.4666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00" y="2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7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81099"/>
            <a:ext cx="4563052" cy="45339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68549"/>
            <a:ext cx="4572000" cy="45464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288054" y="190500"/>
            <a:ext cx="6712946" cy="762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5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৪৮ পৃষ্ঠা</a:t>
            </a:r>
            <a:endParaRPr lang="en-US" sz="54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476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500"/>
            <a:ext cx="6553200" cy="9906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অল্প কথায় উত্তর দাও?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14500"/>
            <a:ext cx="9144000" cy="3048000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ধরণী কে সৃষ্টি করেছেন?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গাছে ফুল ফল, নদী ভরা জ্বল কার দান?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bn-I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আমরা কার নিকট প্রার্থণা করি? 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FF"/>
            </a:gs>
            <a:gs pos="100000">
              <a:srgbClr val="FF00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8334" y="199489"/>
            <a:ext cx="2133600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9592" y="911418"/>
            <a:ext cx="4953000" cy="76944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রেখা টেনে মিল করি </a:t>
            </a:r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943100"/>
            <a:ext cx="1219200" cy="353943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বাবা </a:t>
            </a:r>
          </a:p>
          <a:p>
            <a:pPr algn="ctr"/>
            <a:r>
              <a:rPr lang="bn-BD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চাচা </a:t>
            </a:r>
          </a:p>
          <a:p>
            <a:pPr algn="ctr"/>
            <a:r>
              <a:rPr lang="bn-BD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ভাই </a:t>
            </a:r>
          </a:p>
          <a:p>
            <a:pPr algn="ctr"/>
            <a:r>
              <a:rPr lang="bn-BD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দাদা </a:t>
            </a:r>
          </a:p>
          <a:p>
            <a:pPr algn="ctr"/>
            <a:r>
              <a:rPr lang="bn-BD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নানা </a:t>
            </a:r>
          </a:p>
          <a:p>
            <a:pPr algn="ctr"/>
            <a:r>
              <a:rPr lang="bn-BD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মামা </a:t>
            </a:r>
          </a:p>
          <a:p>
            <a:pPr algn="ctr"/>
            <a:r>
              <a:rPr lang="bn-BD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ফুফা </a:t>
            </a:r>
          </a:p>
          <a:p>
            <a:pPr algn="ctr"/>
            <a:r>
              <a:rPr lang="bn-BD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খালু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1200" y="1866900"/>
            <a:ext cx="1143000" cy="3539430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বোন </a:t>
            </a:r>
          </a:p>
          <a:p>
            <a:pPr algn="ctr"/>
            <a:r>
              <a:rPr lang="bn-BD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দাদি </a:t>
            </a:r>
          </a:p>
          <a:p>
            <a:pPr algn="ctr"/>
            <a:r>
              <a:rPr lang="bn-BD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নানি </a:t>
            </a:r>
          </a:p>
          <a:p>
            <a:pPr algn="ctr"/>
            <a:r>
              <a:rPr lang="bn-BD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মামি </a:t>
            </a:r>
          </a:p>
          <a:p>
            <a:pPr algn="ctr"/>
            <a:r>
              <a:rPr lang="bn-BD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চাচি </a:t>
            </a:r>
          </a:p>
          <a:p>
            <a:pPr algn="ctr"/>
            <a:r>
              <a:rPr lang="bn-BD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খালা </a:t>
            </a:r>
          </a:p>
          <a:p>
            <a:pPr algn="ctr"/>
            <a:r>
              <a:rPr lang="bn-BD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মা </a:t>
            </a:r>
          </a:p>
          <a:p>
            <a:pPr algn="ctr"/>
            <a:r>
              <a:rPr lang="bn-BD" sz="28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ফুফু </a:t>
            </a:r>
            <a:endParaRPr lang="en-US" sz="28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273282">
            <a:off x="3125127" y="3147452"/>
            <a:ext cx="3045688" cy="154665"/>
          </a:xfrm>
          <a:prstGeom prst="rightArrow">
            <a:avLst/>
          </a:prstGeom>
          <a:solidFill>
            <a:srgbClr val="C0000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0566779">
            <a:off x="3334170" y="3369257"/>
            <a:ext cx="2743200" cy="152400"/>
          </a:xfrm>
          <a:prstGeom prst="rightArrow">
            <a:avLst/>
          </a:prstGeom>
          <a:solidFill>
            <a:srgbClr val="C0000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20549666">
            <a:off x="3317201" y="3820053"/>
            <a:ext cx="2743200" cy="152400"/>
          </a:xfrm>
          <a:prstGeom prst="rightArrow">
            <a:avLst/>
          </a:prstGeom>
          <a:solidFill>
            <a:srgbClr val="C0000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20434164">
            <a:off x="3329370" y="4604844"/>
            <a:ext cx="2743200" cy="152400"/>
          </a:xfrm>
          <a:prstGeom prst="rightArrow">
            <a:avLst/>
          </a:prstGeom>
          <a:solidFill>
            <a:srgbClr val="C0000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2459792">
            <a:off x="2823596" y="3410716"/>
            <a:ext cx="3807372" cy="173182"/>
          </a:xfrm>
          <a:prstGeom prst="rightArrow">
            <a:avLst/>
          </a:prstGeom>
          <a:solidFill>
            <a:srgbClr val="C0000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14110">
            <a:off x="3274492" y="4889807"/>
            <a:ext cx="2743200" cy="152400"/>
          </a:xfrm>
          <a:prstGeom prst="rightArrow">
            <a:avLst/>
          </a:prstGeom>
          <a:solidFill>
            <a:srgbClr val="C0000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20707145">
            <a:off x="3319404" y="2960822"/>
            <a:ext cx="2886192" cy="116840"/>
          </a:xfrm>
          <a:prstGeom prst="rightArrow">
            <a:avLst/>
          </a:prstGeom>
          <a:solidFill>
            <a:srgbClr val="C0000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0651399">
            <a:off x="3279860" y="2466308"/>
            <a:ext cx="2743200" cy="152400"/>
          </a:xfrm>
          <a:prstGeom prst="rightArrow">
            <a:avLst/>
          </a:prstGeom>
          <a:solidFill>
            <a:srgbClr val="C00000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819FB"/>
            </a:gs>
            <a:gs pos="54000">
              <a:srgbClr val="A603AB"/>
            </a:gs>
            <a:gs pos="78000">
              <a:srgbClr val="EE3F17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3937000"/>
            <a:ext cx="6959600" cy="923330"/>
          </a:xfrm>
          <a:prstGeom prst="rect">
            <a:avLst/>
          </a:prstGeom>
          <a:gradFill>
            <a:gsLst>
              <a:gs pos="0">
                <a:srgbClr val="66008F"/>
              </a:gs>
              <a:gs pos="37000">
                <a:srgbClr val="BA0066"/>
              </a:gs>
              <a:gs pos="71000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solidFill>
              <a:srgbClr val="7030A0"/>
            </a:solidFill>
            <a:prstDash val="sysDash"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5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সবাইকে </a:t>
            </a:r>
            <a:r>
              <a:rPr lang="bn-BD" sz="5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5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5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55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55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J:\ataur\6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0" y="579187"/>
            <a:ext cx="3111500" cy="3162777"/>
          </a:xfrm>
          <a:prstGeom prst="rect">
            <a:avLst/>
          </a:prstGeom>
          <a:noFill/>
        </p:spPr>
      </p:pic>
      <p:pic>
        <p:nvPicPr>
          <p:cNvPr id="5" name="Picture 4" descr="Opera Snapshot_2020-07-15_214230_www.google.c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43600" y="3238500"/>
            <a:ext cx="3519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n w="10160">
                  <a:solidFill>
                    <a:schemeClr val="bg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="" xmlns:p14="http://schemas.microsoft.com/office/powerpoint/2010/main" val="8659752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2C1203F-A883-4811-9092-E262557FFA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319" r="29450"/>
          <a:stretch/>
        </p:blipFill>
        <p:spPr>
          <a:xfrm>
            <a:off x="609600" y="0"/>
            <a:ext cx="470940" cy="2590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2CBBF11-171F-41C7-A621-D18A9C3F393B}"/>
              </a:ext>
            </a:extLst>
          </p:cNvPr>
          <p:cNvSpPr txBox="1"/>
          <p:nvPr/>
        </p:nvSpPr>
        <p:spPr>
          <a:xfrm>
            <a:off x="3352800" y="0"/>
            <a:ext cx="1845156" cy="7367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74295" tIns="37148" rIns="74295" bIns="37148" rtlCol="0">
            <a:spAutoFit/>
          </a:bodyPr>
          <a:lstStyle/>
          <a:p>
            <a:r>
              <a:rPr lang="en-US" sz="4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i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IN" sz="4300" b="1" i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spc="3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E623A1D7-A6C6-4C24-98FC-B47B836690B2}"/>
              </a:ext>
            </a:extLst>
          </p:cNvPr>
          <p:cNvSpPr/>
          <p:nvPr/>
        </p:nvSpPr>
        <p:spPr>
          <a:xfrm>
            <a:off x="113674" y="2724499"/>
            <a:ext cx="3551918" cy="2418959"/>
          </a:xfrm>
          <a:prstGeom prst="roundRect">
            <a:avLst>
              <a:gd name="adj" fmla="val 2770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295" tIns="37148" rIns="74295" bIns="37148" rtlCol="0" anchor="ctr"/>
          <a:lstStyle/>
          <a:p>
            <a:pPr algn="ctr"/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4D86CE-20B1-4A66-837D-896D5E61F4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916378" y="564012"/>
            <a:ext cx="45719" cy="618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6" name="Picture 2" descr="F:\News\bhorer barta\107043368_1349164791944808_331397912177017036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38300"/>
            <a:ext cx="2267712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4572000" y="1485900"/>
            <a:ext cx="3806910" cy="28469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74295" tIns="37148" rIns="74295" bIns="37148">
            <a:spAutoFit/>
          </a:bodyPr>
          <a:lstStyle/>
          <a:p>
            <a:pPr algn="ctr"/>
            <a:r>
              <a:rPr lang="bn-BD" sz="2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</a:rPr>
              <a:t>শিমুল সুলতানা হেপি প্রধান শিক্ষক কীর্ত্তিপাশা সরকারি প্রাথমিক বিদ্যালয় ঝালকাঠি সদর ঝালকাঠি</a:t>
            </a:r>
            <a:endParaRPr lang="en-US" sz="2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2971800" y="1905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991600" y="0"/>
            <a:ext cx="152400" cy="76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953000" y="1905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6388797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0FF"/>
            </a:gs>
            <a:gs pos="22000">
              <a:srgbClr val="3372E7"/>
            </a:gs>
            <a:gs pos="0">
              <a:srgbClr val="FF00FF"/>
            </a:gs>
            <a:gs pos="76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1104900"/>
            <a:ext cx="5105400" cy="2308324"/>
          </a:xfrm>
          <a:prstGeom prst="rect">
            <a:avLst/>
          </a:prstGeom>
          <a:noFill/>
          <a:ln w="19050">
            <a:noFill/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আমার বাংলা বই</a:t>
            </a:r>
          </a:p>
          <a:p>
            <a:pPr algn="ctr"/>
            <a:r>
              <a:rPr lang="bn-BD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sz="48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800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প্রার্থনা </a:t>
            </a:r>
            <a:endParaRPr lang="en-US" sz="4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52500"/>
            <a:ext cx="3048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95000">
              <a:srgbClr val="00B0F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436" y="3238502"/>
            <a:ext cx="6553200" cy="8617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67" dirty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67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84861" y="136824"/>
            <a:ext cx="7698441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95436" y="2994157"/>
            <a:ext cx="8064500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4231" y="490767"/>
            <a:ext cx="7619999" cy="483209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শোনা-</a:t>
            </a:r>
            <a:r>
              <a:rPr lang="bn-IN" sz="4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১ কবিতা শুনে বুঝতে পারবে।</a:t>
            </a:r>
            <a:endParaRPr lang="en-US" sz="44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বলা-</a:t>
            </a:r>
            <a:r>
              <a:rPr lang="bn-IN" sz="44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২ কবিতার বিষয়ে প্রশ্নের উত্তর </a:t>
            </a:r>
            <a:r>
              <a:rPr lang="bn-IN" sz="4400" dirty="0" smtClean="0">
                <a:ln w="0"/>
                <a:latin typeface="NikoshBAN" pitchFamily="2" charset="0"/>
                <a:cs typeface="NikoshBAN" pitchFamily="2" charset="0"/>
              </a:rPr>
              <a:t>  		  </a:t>
            </a:r>
            <a:r>
              <a:rPr lang="bn-BD" sz="4400" dirty="0" smtClean="0">
                <a:ln w="0"/>
                <a:latin typeface="NikoshBAN" pitchFamily="2" charset="0"/>
                <a:cs typeface="NikoshBAN" pitchFamily="2" charset="0"/>
              </a:rPr>
              <a:t>বলতে</a:t>
            </a:r>
            <a:r>
              <a:rPr lang="bn-IN" sz="44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পারবে।</a:t>
            </a:r>
            <a:endParaRPr lang="bn-IN" sz="44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পড়া-</a:t>
            </a:r>
            <a:r>
              <a:rPr lang="bn-IN" sz="440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২ প্রমিত উচ্চারণে কবিতা </a:t>
            </a:r>
            <a:r>
              <a:rPr lang="bn-BD" sz="4400" dirty="0" smtClean="0">
                <a:ln w="0"/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bn-IN" sz="4400" dirty="0" smtClean="0">
                <a:ln w="0"/>
                <a:latin typeface="NikoshBAN" pitchFamily="2" charset="0"/>
                <a:cs typeface="NikoshBAN" pitchFamily="2" charset="0"/>
              </a:rPr>
              <a:t> 		   </a:t>
            </a:r>
            <a:r>
              <a:rPr lang="bn-BD" sz="4400" dirty="0" smtClean="0">
                <a:ln w="0"/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পারবে।</a:t>
            </a:r>
            <a:r>
              <a:rPr lang="en-US" sz="44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BD" sz="4400" dirty="0">
              <a:ln w="0"/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লেখা-</a:t>
            </a:r>
            <a:r>
              <a:rPr lang="bn-IN" sz="4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২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পাঠ্য বইয়ের কবিতা</a:t>
            </a:r>
            <a:r>
              <a:rPr lang="en-US" sz="4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n w="0"/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4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n w="0"/>
                <a:latin typeface="NikoshBAN" pitchFamily="2" charset="0"/>
                <a:cs typeface="NikoshBAN" pitchFamily="2" charset="0"/>
              </a:rPr>
              <a:t>			   </a:t>
            </a:r>
            <a:r>
              <a:rPr lang="en-US" sz="4400" dirty="0" err="1" smtClean="0">
                <a:ln w="0"/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ln w="0"/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886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28FC"/>
            </a:gs>
            <a:gs pos="50000">
              <a:srgbClr val="33CC33"/>
            </a:gs>
            <a:gs pos="98701">
              <a:srgbClr val="0000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0"/>
            <a:ext cx="5181600" cy="830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800" u="sng" dirty="0" smtClean="0">
                <a:ln w="0"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ছবির মাধ্যমে আলোচনা </a:t>
            </a:r>
            <a:endParaRPr lang="en-US" sz="4800" u="sng" dirty="0">
              <a:ln w="0"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199" y="4076700"/>
            <a:ext cx="5322035" cy="14465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তুলি দুই হাত করি মুনাজাত  </a:t>
            </a:r>
          </a:p>
          <a:p>
            <a:pPr algn="ctr"/>
            <a:r>
              <a:rPr lang="bn-BD" sz="4400" b="1" i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হে  রহিম রহমান </a:t>
            </a:r>
            <a:endParaRPr lang="en-US" sz="4400" b="1" i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C:\Users\ac\Downloads\mn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00200" y="1028700"/>
            <a:ext cx="5942235" cy="28194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rgbClr val="00FF00"/>
            </a:gs>
            <a:gs pos="0">
              <a:srgbClr val="0000FF"/>
            </a:gs>
            <a:gs pos="100000">
              <a:srgbClr val="FF00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3619500"/>
            <a:ext cx="4953000" cy="1569660"/>
          </a:xfrm>
          <a:prstGeom prst="rect">
            <a:avLst/>
          </a:prstGeom>
          <a:solidFill>
            <a:srgbClr val="FF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spc="50" dirty="0" smtClean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কত সুন্দর করিয়া ধরণী </a:t>
            </a:r>
          </a:p>
          <a:p>
            <a:pPr algn="ctr"/>
            <a:r>
              <a:rPr lang="bn-BD" sz="4800" b="1" spc="50" dirty="0" smtClean="0">
                <a:ln w="9525" cmpd="sng">
                  <a:solidFill>
                    <a:srgbClr val="00FF00"/>
                  </a:solidFill>
                  <a:prstDash val="solid"/>
                </a:ln>
                <a:solidFill>
                  <a:srgbClr val="00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মোদের করেছ দান, </a:t>
            </a:r>
          </a:p>
        </p:txBody>
      </p:sp>
      <p:pic>
        <p:nvPicPr>
          <p:cNvPr id="17410" name="Picture 2" descr="J:\ataur\Landscapes &amp; Nature\'''mohebur''' (36)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14400" y="266700"/>
            <a:ext cx="7772399" cy="3048000"/>
          </a:xfrm>
          <a:prstGeom prst="roundRect">
            <a:avLst>
              <a:gd name="adj" fmla="val 0"/>
            </a:avLst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35000">
              <a:srgbClr val="FF00FF"/>
            </a:gs>
            <a:gs pos="97403">
              <a:srgbClr val="33CC33"/>
            </a:gs>
            <a:gs pos="77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4076700"/>
            <a:ext cx="4267200" cy="1446550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গাছে ফুল ফল </a:t>
            </a:r>
          </a:p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নদী ভরা জল </a:t>
            </a:r>
          </a:p>
        </p:txBody>
      </p:sp>
      <p:pic>
        <p:nvPicPr>
          <p:cNvPr id="16386" name="Picture 2" descr="J:\ataur\Landscapes &amp; Nature\Manik (44)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571500"/>
            <a:ext cx="4343401" cy="2895600"/>
          </a:xfrm>
          <a:prstGeom prst="roundRect">
            <a:avLst>
              <a:gd name="adj" fmla="val 0"/>
            </a:avLst>
          </a:prstGeom>
          <a:noFill/>
        </p:spPr>
      </p:pic>
      <p:pic>
        <p:nvPicPr>
          <p:cNvPr id="6" name="Picture 5" descr="Opera Snapshot_2020-07-15_211721_www.google.c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571500"/>
            <a:ext cx="4114800" cy="2895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3000">
              <a:srgbClr val="FF00FF"/>
            </a:gs>
            <a:gs pos="100000">
              <a:srgbClr val="00B05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1081" y="4000500"/>
            <a:ext cx="5181600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পাখির কন্ঠে গান </a:t>
            </a:r>
          </a:p>
          <a:p>
            <a:pPr algn="ctr"/>
            <a:r>
              <a:rPr lang="bn-BD" sz="4800" b="1" dirty="0" smtClean="0">
                <a:ln w="10160">
                  <a:solidFill>
                    <a:srgbClr val="FFFF0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সকলি তোমার দান ।  </a:t>
            </a:r>
            <a:endParaRPr lang="en-US" sz="4800" b="1" dirty="0">
              <a:ln w="10160">
                <a:solidFill>
                  <a:srgbClr val="FFFF00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 descr="J:\ataur\Landscapes &amp; Nature\'''mohebur''' (24)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76400" y="266700"/>
            <a:ext cx="6096000" cy="335280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00FF"/>
            </a:gs>
            <a:gs pos="100000">
              <a:srgbClr val="FF00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6" name="AutoShape 8" descr="Image result for আম খা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78" name="AutoShape 10" descr="Image result for আম খা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80" name="AutoShape 12" descr="Image result for আম খা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0" y="266700"/>
            <a:ext cx="3352800" cy="769441"/>
          </a:xfrm>
          <a:prstGeom prst="rect">
            <a:avLst/>
          </a:prstGeom>
          <a:noFill/>
          <a:ln w="19050">
            <a:solidFill>
              <a:schemeClr val="bg1"/>
            </a:solidFill>
            <a:prstDash val="sysDash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i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 শব্দার্থ </a:t>
            </a:r>
            <a:endParaRPr lang="en-US" sz="4400" b="1" i="1" u="sng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1409700"/>
            <a:ext cx="7162800" cy="34778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প্রার্থনা </a:t>
            </a:r>
            <a:r>
              <a:rPr lang="bn-I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 কোন কিছু চাওয়া ।</a:t>
            </a:r>
          </a:p>
          <a:p>
            <a:r>
              <a:rPr lang="bn-BD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 রহিম </a:t>
            </a:r>
            <a:r>
              <a:rPr lang="bn-I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 যার (আল্লাহ ) অনেক দয়া। </a:t>
            </a:r>
          </a:p>
          <a:p>
            <a:r>
              <a:rPr lang="bn-BD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 রহমান – করুণাময় আল্লাহ । </a:t>
            </a:r>
          </a:p>
          <a:p>
            <a:r>
              <a:rPr lang="bn-BD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 ধরণী </a:t>
            </a:r>
            <a:r>
              <a:rPr lang="bn-IN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 পৃথিবী । </a:t>
            </a:r>
          </a:p>
          <a:p>
            <a:r>
              <a:rPr lang="bn-BD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 মোদের – আমাদের ।  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</TotalTime>
  <Words>259</Words>
  <Application>Microsoft Office PowerPoint</Application>
  <PresentationFormat>On-screen Show (16:10)</PresentationFormat>
  <Paragraphs>73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অল্প কথায় উত্তর দাও? 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ZCS</cp:lastModifiedBy>
  <cp:revision>273</cp:revision>
  <dcterms:created xsi:type="dcterms:W3CDTF">2006-08-16T00:00:00Z</dcterms:created>
  <dcterms:modified xsi:type="dcterms:W3CDTF">2020-07-15T15:58:41Z</dcterms:modified>
</cp:coreProperties>
</file>