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3D63F-A21E-4494-8586-F2B97E6F9DF4}" type="datetimeFigureOut">
              <a:rPr lang="en-US" smtClean="0"/>
              <a:t>16-Jul-20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81AC6-F1E6-4420-8BAA-62024FCD92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81AC6-F1E6-4420-8BAA-62024FCD925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7318248" cy="841248"/>
          </a:xfrm>
        </p:spPr>
        <p:txBody>
          <a:bodyPr/>
          <a:lstStyle/>
          <a:p>
            <a:r>
              <a:rPr lang="en-US" i="1" dirty="0" err="1" smtClean="0">
                <a:solidFill>
                  <a:srgbClr val="C00000"/>
                </a:solidFill>
              </a:rPr>
              <a:t>হৃদয়ে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বঙ্গবন্ধু</a:t>
            </a: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6" name="Picture 5" descr="106579317_822496648157120_597388101119708940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905000"/>
            <a:ext cx="3124199" cy="2514600"/>
          </a:xfrm>
          <a:prstGeom prst="rect">
            <a:avLst/>
          </a:prstGeom>
        </p:spPr>
      </p:pic>
      <p:pic>
        <p:nvPicPr>
          <p:cNvPr id="7" name="Picture 6" descr="109120215_732134014211119_5527501271573086314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4343400"/>
            <a:ext cx="3124201" cy="2514600"/>
          </a:xfrm>
          <a:prstGeom prst="rect">
            <a:avLst/>
          </a:prstGeom>
        </p:spPr>
      </p:pic>
      <p:pic>
        <p:nvPicPr>
          <p:cNvPr id="8" name="Picture 7" descr="107802386_969467460190367_3871127764057247659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1905000"/>
            <a:ext cx="6019800" cy="4953000"/>
          </a:xfrm>
          <a:prstGeom prst="rect">
            <a:avLst/>
          </a:prstGeom>
        </p:spPr>
      </p:pic>
      <p:sp>
        <p:nvSpPr>
          <p:cNvPr id="9" name="Flowchart: Terminator 8"/>
          <p:cNvSpPr/>
          <p:nvPr/>
        </p:nvSpPr>
        <p:spPr>
          <a:xfrm>
            <a:off x="3200400" y="609600"/>
            <a:ext cx="5638800" cy="1219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পঞ্চগ্রাম মাধ্যমিক বিদ্যালয়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6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হৃদয়ে বঙ্গবন্ধু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হৃদয়ে বঙ্গবন্ধু</dc:title>
  <dc:creator>ASUS</dc:creator>
  <cp:lastModifiedBy>Microsoft</cp:lastModifiedBy>
  <cp:revision>3</cp:revision>
  <dcterms:created xsi:type="dcterms:W3CDTF">2006-08-16T00:00:00Z</dcterms:created>
  <dcterms:modified xsi:type="dcterms:W3CDTF">2020-07-15T19:32:04Z</dcterms:modified>
</cp:coreProperties>
</file>