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2"/>
  </p:notesMasterIdLst>
  <p:sldIdLst>
    <p:sldId id="259" r:id="rId2"/>
    <p:sldId id="263" r:id="rId3"/>
    <p:sldId id="258" r:id="rId4"/>
    <p:sldId id="313" r:id="rId5"/>
    <p:sldId id="314" r:id="rId6"/>
    <p:sldId id="311" r:id="rId7"/>
    <p:sldId id="324" r:id="rId8"/>
    <p:sldId id="325" r:id="rId9"/>
    <p:sldId id="326" r:id="rId10"/>
    <p:sldId id="298" r:id="rId11"/>
    <p:sldId id="270" r:id="rId12"/>
    <p:sldId id="307" r:id="rId13"/>
    <p:sldId id="323" r:id="rId14"/>
    <p:sldId id="316" r:id="rId15"/>
    <p:sldId id="317" r:id="rId16"/>
    <p:sldId id="328" r:id="rId17"/>
    <p:sldId id="294" r:id="rId18"/>
    <p:sldId id="315" r:id="rId19"/>
    <p:sldId id="297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03" autoAdjust="0"/>
    <p:restoredTop sz="94255" autoAdjust="0"/>
  </p:normalViewPr>
  <p:slideViewPr>
    <p:cSldViewPr>
      <p:cViewPr varScale="1">
        <p:scale>
          <a:sx n="70" d="100"/>
          <a:sy n="70" d="100"/>
        </p:scale>
        <p:origin x="5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56F24-0B1F-4381-BEF5-97A7DE35A222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1645D-10AA-4115-B1E0-4C0BA2C5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4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1645D-10AA-4115-B1E0-4C0BA2C538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1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F145-D643-4AEF-BCCB-4C935885F30E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00A-1A30-469C-83A7-D5E104837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6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F145-D643-4AEF-BCCB-4C935885F30E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00A-1A30-469C-83A7-D5E104837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0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F145-D643-4AEF-BCCB-4C935885F30E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00A-1A30-469C-83A7-D5E104837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5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F145-D643-4AEF-BCCB-4C935885F30E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00A-1A30-469C-83A7-D5E104837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F145-D643-4AEF-BCCB-4C935885F30E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00A-1A30-469C-83A7-D5E104837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2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F145-D643-4AEF-BCCB-4C935885F30E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00A-1A30-469C-83A7-D5E104837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F145-D643-4AEF-BCCB-4C935885F30E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00A-1A30-469C-83A7-D5E104837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9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F145-D643-4AEF-BCCB-4C935885F30E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00A-1A30-469C-83A7-D5E104837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4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F145-D643-4AEF-BCCB-4C935885F30E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00A-1A30-469C-83A7-D5E104837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8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F145-D643-4AEF-BCCB-4C935885F30E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00A-1A30-469C-83A7-D5E104837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2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F145-D643-4AEF-BCCB-4C935885F30E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00A-1A30-469C-83A7-D5E104837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F145-D643-4AEF-BCCB-4C935885F30E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F00A-1A30-469C-83A7-D5E104837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0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6629400"/>
          </a:xfr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pPr algn="ctr"/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1501420" y="1295400"/>
            <a:ext cx="5836357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4400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 শুভেচ্ছা।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04" y="2209800"/>
            <a:ext cx="5836357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92874"/>
          </a:xfrm>
        </p:spPr>
        <p:txBody>
          <a:bodyPr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400"/>
            <a:ext cx="5600700" cy="37610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4876800"/>
            <a:ext cx="6096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6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sz="3600" dirty="0" smtClean="0">
                <a:solidFill>
                  <a:srgbClr val="00B050"/>
                </a:solidFill>
                <a:latin typeface="NikoshBan"/>
                <a:cs typeface="SutonnyMJ" pitchFamily="2" charset="0"/>
              </a:rPr>
              <a:t/>
            </a:r>
            <a:br>
              <a:rPr lang="en-US" sz="3600" dirty="0" smtClean="0">
                <a:solidFill>
                  <a:srgbClr val="00B050"/>
                </a:solidFill>
                <a:latin typeface="NikoshBan"/>
                <a:cs typeface="SutonnyMJ" pitchFamily="2" charset="0"/>
              </a:rPr>
            </a:br>
            <a:r>
              <a:rPr lang="en-US" sz="3600" dirty="0" smtClean="0">
                <a:solidFill>
                  <a:srgbClr val="00B050"/>
                </a:solidFill>
                <a:latin typeface="NikoshBan"/>
                <a:cs typeface="SutonnyMJ" pitchFamily="2" charset="0"/>
              </a:rPr>
              <a:t/>
            </a:r>
            <a:br>
              <a:rPr lang="en-US" sz="3600" dirty="0" smtClean="0">
                <a:solidFill>
                  <a:srgbClr val="00B050"/>
                </a:solidFill>
                <a:latin typeface="NikoshBan"/>
                <a:cs typeface="SutonnyMJ" pitchFamily="2" charset="0"/>
              </a:rPr>
            </a:br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48" y="308166"/>
            <a:ext cx="6166104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8948" y="4798562"/>
            <a:ext cx="616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পিটি করছে।</a:t>
            </a:r>
            <a:endParaRPr lang="en-US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5995219" cy="411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6099" y="5650468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পড়ার টেবিলে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5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861" y="457200"/>
            <a:ext cx="48768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0090" y="4953000"/>
            <a:ext cx="519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9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35674"/>
          </a:xfrm>
        </p:spPr>
        <p:txBody>
          <a:bodyPr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প্রতিবন্ধী এর ছবির ফলাফ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499376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3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80" y="317645"/>
            <a:ext cx="5940840" cy="3962400"/>
          </a:xfrm>
          <a:prstGeom prst="rect">
            <a:avLst/>
          </a:prstGeom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743200" y="4724400"/>
            <a:ext cx="3962400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 প্রতিবন্ধী বিদ্যালয়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08637"/>
            <a:ext cx="7886700" cy="1325563"/>
          </a:xfrm>
        </p:spPr>
        <p:txBody>
          <a:bodyPr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টেইলারের কাজ করছে।</a:t>
            </a:r>
            <a:endParaRPr lang="en-US" dirty="0"/>
          </a:p>
        </p:txBody>
      </p:sp>
      <p:pic>
        <p:nvPicPr>
          <p:cNvPr id="3" name="Picture 2" descr="Image result for প্রতিবন্ধী শ্রব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72262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542607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559494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067800" cy="6188074"/>
          </a:xfrm>
        </p:spPr>
        <p:txBody>
          <a:bodyPr/>
          <a:lstStyle/>
          <a:p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/>
                <a:cs typeface="SutonnyMJ" pitchFamily="2" charset="0"/>
              </a:rPr>
              <a:t>	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/>
                <a:cs typeface="SutonnyMJ" pitchFamily="2" charset="0"/>
              </a:rPr>
              <a:t>দল</a:t>
            </a:r>
            <a:r>
              <a:rPr lang="bn-IN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/>
                <a:cs typeface="SutonnyMJ" pitchFamily="2" charset="0"/>
              </a:rPr>
              <a:t>গত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/>
                <a:cs typeface="SutonnyMJ" pitchFamily="2" charset="0"/>
              </a:rPr>
              <a:t>কাজ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/>
                <a:cs typeface="SutonnyMJ" pitchFamily="2" charset="0"/>
              </a:rPr>
              <a:t>: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/>
                <a:cs typeface="SutonnyMJ" pitchFamily="2" charset="0"/>
              </a:rPr>
              <a:t/>
            </a:r>
            <a:b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/>
                <a:cs typeface="SutonnyMJ" pitchFamily="2" charset="0"/>
              </a:rPr>
            </a:b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/>
                <a:cs typeface="SutonnyMJ" pitchFamily="2" charset="0"/>
              </a:rPr>
              <a:t/>
            </a:r>
            <a:b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/>
                <a:cs typeface="SutonnyMJ" pitchFamily="2" charset="0"/>
              </a:rPr>
            </a:b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/>
                <a:cs typeface="SutonnyMJ" pitchFamily="2" charset="0"/>
              </a:rPr>
              <a:t>১।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 উপায়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মূল্যায়ন: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প্রতিবন্ধী কি?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প্রতিবন্ধী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 উপায়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98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886700" cy="57308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371600"/>
            <a:ext cx="58674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/>
                <a:cs typeface="SutonnyMJ" pitchFamily="2" charset="0"/>
              </a:rPr>
              <a:t>বাড়ীর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/>
                <a:cs typeface="SutonnyMJ" pitchFamily="2" charset="0"/>
              </a:rPr>
              <a:t>কাজ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/>
                <a:cs typeface="SutonnyMJ" pitchFamily="2" charset="0"/>
              </a:rPr>
              <a:t>: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276" y="0"/>
            <a:ext cx="3200400" cy="1325563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300" dirty="0" err="1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480" y="3960390"/>
            <a:ext cx="4849119" cy="2745210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3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আলতাফ</a:t>
            </a:r>
            <a:r>
              <a:rPr 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5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Tx/>
              <a:buNone/>
            </a:pPr>
            <a:r>
              <a:rPr lang="en-US" sz="3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সহকরী</a:t>
            </a:r>
            <a:r>
              <a:rPr 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35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Tx/>
              <a:buNone/>
            </a:pP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আয়শা-আইন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Tx/>
              <a:buNone/>
            </a:pPr>
            <a:r>
              <a:rPr lang="en-US" sz="3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শ্রীবরদী</a:t>
            </a:r>
            <a:r>
              <a:rPr 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Tx/>
              <a:buNone/>
            </a:pPr>
            <a:r>
              <a:rPr 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01718-963938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4153920"/>
            <a:ext cx="3698544" cy="2551679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Tx/>
              <a:buNone/>
            </a:pP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</a:t>
            </a:r>
          </a:p>
          <a:p>
            <a:pPr>
              <a:buFontTx/>
              <a:buNone/>
            </a:pPr>
            <a:r>
              <a:rPr lang="b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দশ</a:t>
            </a:r>
          </a:p>
          <a:p>
            <a:pPr>
              <a:buFontTx/>
              <a:buNone/>
            </a:pPr>
            <a:r>
              <a:rPr lang="b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মিনিট</a:t>
            </a:r>
          </a:p>
          <a:p>
            <a:pPr>
              <a:buFontTx/>
              <a:buNone/>
            </a:pPr>
            <a:r>
              <a:rPr lang="b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১৮/০৯/২০১৯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19810615">
            <a:off x="305050" y="2874240"/>
            <a:ext cx="2983363" cy="754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bn-IN" sz="32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</a:t>
            </a:r>
            <a:endParaRPr lang="en-US" sz="2400" dirty="0" smtClean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Tx/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16328" y="3425914"/>
            <a:ext cx="524511" cy="534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 rot="2246978">
            <a:off x="6572019" y="3024036"/>
            <a:ext cx="2188614" cy="803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bn-IN" sz="32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পাঠ পরিচিতি</a:t>
            </a:r>
            <a:endParaRPr lang="en-US" sz="3200" dirty="0" smtClean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Tx/>
              <a:buNone/>
            </a:pP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723916" y="3276600"/>
            <a:ext cx="515084" cy="55984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-457200" y="0"/>
            <a:ext cx="3200400" cy="1767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6" y="60945"/>
            <a:ext cx="2201424" cy="1996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-3352800"/>
            <a:ext cx="8229600" cy="5943600"/>
          </a:xfrm>
        </p:spPr>
        <p:txBody>
          <a:bodyPr>
            <a:normAutofit/>
          </a:bodyPr>
          <a:lstStyle/>
          <a:p>
            <a:pPr algn="ctr"/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143000"/>
            <a:ext cx="57912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95600"/>
            <a:ext cx="5791200" cy="291465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52401" y="2743200"/>
            <a:ext cx="441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প্রশাসনের পক্ষ থেকে হুইল চেয়ার প্রদান 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 descr="প্রতিবন্ধী এর ছবির ফলাফ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152400"/>
            <a:ext cx="3613063" cy="231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91334" y="5909848"/>
            <a:ext cx="17321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পড়ছে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2743200"/>
            <a:ext cx="21256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 প্রতিবন্ধী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2" descr="প্রতিবন্ধী এর ছবির ফলাফ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1"/>
            <a:ext cx="361306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11671" y="5867400"/>
            <a:ext cx="21893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352" y="76200"/>
            <a:ext cx="3809047" cy="2454913"/>
          </a:xfrm>
          <a:prstGeom prst="rect">
            <a:avLst/>
          </a:prstGeom>
        </p:spPr>
      </p:pic>
      <p:pic>
        <p:nvPicPr>
          <p:cNvPr id="14" name="Picture 4" descr="Image result for প্রতিবন্ধী শ্রব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8175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54674"/>
          </a:xfrm>
        </p:spPr>
        <p:txBody>
          <a:bodyPr>
            <a:norm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চাহিদা সম্পূর্ণ ব্যক্তি / প্রতিবন্ধী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30874"/>
          </a:xfrm>
        </p:spPr>
        <p:txBody>
          <a:bodyPr/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প্রতিবন্ধী কি তা বলতে পারবে।</a:t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প্রতিবন্ধীর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95600" y="609600"/>
            <a:ext cx="4191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47" y="662660"/>
            <a:ext cx="4502010" cy="4507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0629" y="5257800"/>
            <a:ext cx="5167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হেঁটে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362200" y="99285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প্রতিবন্ধী শ্রবণ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4" b="49123"/>
          <a:stretch/>
        </p:blipFill>
        <p:spPr bwMode="auto">
          <a:xfrm>
            <a:off x="2438400" y="1783023"/>
            <a:ext cx="5867400" cy="351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723900"/>
            <a:ext cx="3962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5423160"/>
            <a:ext cx="5167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Palatino Linotype" panose="02040502050505030304" pitchFamily="18" charset="0"/>
            </a:endParaRPr>
          </a:p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498376" y="5494333"/>
            <a:ext cx="3962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594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4" descr="Image result for প্রতিবন্ধী শ্রবণ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4" t="49123"/>
          <a:stretch/>
        </p:blipFill>
        <p:spPr bwMode="auto">
          <a:xfrm>
            <a:off x="2157436" y="1905000"/>
            <a:ext cx="482912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5105400"/>
            <a:ext cx="3962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0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86700" cy="755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447799"/>
            <a:ext cx="7886700" cy="3889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62000" y="5715000"/>
            <a:ext cx="7886700" cy="755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দৃষ্টি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endParaRPr lang="en-US" dirty="0"/>
          </a:p>
        </p:txBody>
      </p:sp>
      <p:pic>
        <p:nvPicPr>
          <p:cNvPr id="6" name="Picture 4" descr="Image result for প্রতিবন্ধী শ্রবণ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t="48756" r="49666" b="3508"/>
          <a:stretch/>
        </p:blipFill>
        <p:spPr bwMode="auto">
          <a:xfrm>
            <a:off x="2008871" y="1905000"/>
            <a:ext cx="526503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3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153</Words>
  <Application>Microsoft Office PowerPoint</Application>
  <PresentationFormat>On-screen Show (4:3)</PresentationFormat>
  <Paragraphs>46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NikoshBAN</vt:lpstr>
      <vt:lpstr>Palatino Linotype</vt:lpstr>
      <vt:lpstr>SutonnyMJ</vt:lpstr>
      <vt:lpstr>Office Theme</vt:lpstr>
      <vt:lpstr>PowerPoint Presentation</vt:lpstr>
      <vt:lpstr> পরিচিতি </vt:lpstr>
      <vt:lpstr>PowerPoint Presentation</vt:lpstr>
      <vt:lpstr>বিশেষ চাহিদা সম্পূর্ণ ব্যক্তি / প্রতিবন্ধী</vt:lpstr>
      <vt:lpstr>এই পাঠ শেষে শিক্ষার্থীরা ---  1। প্রতিবন্ধী কি তা বলতে পারবে। 2। প্রতিবন্ধীর শ্রেণিবিভাগ লিখতে পারবে। 3। প্রতিবন্ধীর সমস্যা সমাধানের উপায় গুলো ব্যাখ্যা করতে পারবে। </vt:lpstr>
      <vt:lpstr>PowerPoint Presentation</vt:lpstr>
      <vt:lpstr>PowerPoint Presentation</vt:lpstr>
      <vt:lpstr>PowerPoint Presentation</vt:lpstr>
      <vt:lpstr> প্রতিবন্ধীর শ্রেণিবিভাগ</vt:lpstr>
      <vt:lpstr>PowerPoint Presentation</vt:lpstr>
      <vt:lpstr>    </vt:lpstr>
      <vt:lpstr>PowerPoint Presentation</vt:lpstr>
      <vt:lpstr>PowerPoint Presentation</vt:lpstr>
      <vt:lpstr>         লেখাপড়া করছে। </vt:lpstr>
      <vt:lpstr>শারীরিক প্রতিবন্ধী বিদ্যালয়</vt:lpstr>
      <vt:lpstr> টেইলারের কাজ করছে।</vt:lpstr>
      <vt:lpstr> দলগত কাজ:  ১।  প্রতিবন্ধীর সমস্যা সমাধানের উপায় গুলো ব্যাখ্যা কর। </vt:lpstr>
      <vt:lpstr>PowerPoint Presentation</vt:lpstr>
      <vt:lpstr> 1। প্রতিবন্ধীর শ্রেণিবিভাগ লিখ।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mevB‡K AvšÍwiK ï‡f”Qv</dc:title>
  <dc:creator>rt</dc:creator>
  <cp:lastModifiedBy>user</cp:lastModifiedBy>
  <cp:revision>217</cp:revision>
  <dcterms:created xsi:type="dcterms:W3CDTF">2016-07-02T02:51:08Z</dcterms:created>
  <dcterms:modified xsi:type="dcterms:W3CDTF">2020-07-16T08:08:19Z</dcterms:modified>
</cp:coreProperties>
</file>