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9" r:id="rId4"/>
    <p:sldId id="258" r:id="rId5"/>
    <p:sldId id="267" r:id="rId6"/>
    <p:sldId id="268" r:id="rId7"/>
    <p:sldId id="269" r:id="rId8"/>
    <p:sldId id="270" r:id="rId9"/>
    <p:sldId id="259" r:id="rId10"/>
    <p:sldId id="280" r:id="rId11"/>
    <p:sldId id="266" r:id="rId12"/>
    <p:sldId id="281" r:id="rId13"/>
    <p:sldId id="260" r:id="rId14"/>
    <p:sldId id="261" r:id="rId15"/>
    <p:sldId id="262" r:id="rId16"/>
    <p:sldId id="282" r:id="rId17"/>
    <p:sldId id="263" r:id="rId18"/>
    <p:sldId id="264" r:id="rId19"/>
    <p:sldId id="271" r:id="rId20"/>
    <p:sldId id="272" r:id="rId21"/>
    <p:sldId id="273" r:id="rId22"/>
    <p:sldId id="275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7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1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3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0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7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0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1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6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0C1C-3044-4A1A-A23C-33EA657117C7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1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20C1C-3044-4A1A-A23C-33EA657117C7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1D27F-1C52-4838-9001-14351014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6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57589" y="528033"/>
            <a:ext cx="8332631" cy="18416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7747" y="2846232"/>
            <a:ext cx="5975797" cy="14424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smtClean="0">
                <a:latin typeface="NikoshBAN" panose="02000000000000000000" pitchFamily="2" charset="0"/>
                <a:cs typeface="NikoshBAN" panose="02000000000000000000" pitchFamily="2" charset="0"/>
              </a:rPr>
              <a:t> স্বাগতম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55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139" y="3420275"/>
            <a:ext cx="2628900" cy="1743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132" y="3420275"/>
            <a:ext cx="2752725" cy="17430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86139" y="5329051"/>
            <a:ext cx="185455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দারিদ্র্য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75132" y="5329051"/>
            <a:ext cx="185455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দারিদ্র্য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5618" y="824248"/>
            <a:ext cx="8332631" cy="1251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35618" y="2241859"/>
            <a:ext cx="6496050" cy="773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55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748" y="2529886"/>
            <a:ext cx="2857500" cy="1600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68748" y="4450977"/>
            <a:ext cx="380704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শান্তি ও স্থিতিশীলতা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66506" y="4471328"/>
            <a:ext cx="372977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শান্তি ও স্থিতিশীলতা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06194" y="1471490"/>
            <a:ext cx="6496050" cy="773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2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06194" y="-65438"/>
            <a:ext cx="8332631" cy="1251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325" y="252988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2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3924" y="624674"/>
            <a:ext cx="8332631" cy="1251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24049" y="4950650"/>
            <a:ext cx="2857500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নেতৃত্বে সংকট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25593" y="5058708"/>
            <a:ext cx="2857500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নেতৃত্বে সংকট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49" y="2944442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593" y="2968254"/>
            <a:ext cx="2857500" cy="15525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53924" y="1968060"/>
            <a:ext cx="6496050" cy="6721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34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381" y="3143014"/>
            <a:ext cx="3443813" cy="192853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782381" y="5280877"/>
            <a:ext cx="3443813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অকার্যকর আইনসভা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208" y="3143013"/>
            <a:ext cx="3443813" cy="192853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782381" y="2068423"/>
            <a:ext cx="6496050" cy="773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65065" y="5280878"/>
            <a:ext cx="4448041" cy="5022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 সরকার কাঠামো দুর্বলতা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53924" y="624674"/>
            <a:ext cx="8332631" cy="1251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0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839" y="3025530"/>
            <a:ext cx="2725224" cy="20002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12466" y="2104031"/>
            <a:ext cx="6496050" cy="773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2839" y="5242708"/>
            <a:ext cx="2944097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আইনের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শাস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571" y="3025530"/>
            <a:ext cx="2828925" cy="20002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510785" y="5242708"/>
            <a:ext cx="384037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মানবসম্পদ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8623" y="590971"/>
            <a:ext cx="8332631" cy="1251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10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409" y="3417993"/>
            <a:ext cx="2828925" cy="16192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36410" y="5274032"/>
            <a:ext cx="411590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142" y="3417993"/>
            <a:ext cx="2800350" cy="16287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065140" y="5274032"/>
            <a:ext cx="41909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নেতৃত্ব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36409" y="2210618"/>
            <a:ext cx="5273831" cy="6567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 প্রতিষ্ঠায় সরকারের করণীয়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13775" y="721919"/>
            <a:ext cx="8332631" cy="1251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38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3924" y="624674"/>
            <a:ext cx="8332631" cy="1251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723" y="3514428"/>
            <a:ext cx="2828925" cy="16192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53924" y="5602122"/>
            <a:ext cx="3080525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মানবসম্পদের উন্নয়ন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5933" y="2128899"/>
            <a:ext cx="5273831" cy="6567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 প্রতিষ্ঠায় সরকারের করণীয়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438" y="3533478"/>
            <a:ext cx="2847975" cy="1600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221438" y="5602122"/>
            <a:ext cx="3087701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বিচার বিভাগের স্বাধীনতা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70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596" y="3303856"/>
            <a:ext cx="2847975" cy="1600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239906" y="5076990"/>
            <a:ext cx="3456166" cy="6669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নিরাপত্তা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কর্মসূচী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37596" y="5076990"/>
            <a:ext cx="4132139" cy="6669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স্বাধীন ও নিরপেক্ষ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906" y="3297622"/>
            <a:ext cx="2619375" cy="1600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37596" y="2015813"/>
            <a:ext cx="5273831" cy="6567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 প্রতিষ্ঠায় সরকারের করণীয়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37596" y="497315"/>
            <a:ext cx="8332631" cy="1251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00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83497" y="1788485"/>
            <a:ext cx="5273831" cy="6567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 প্রতিষ্ঠায় সরকারের করণীয়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83497" y="426450"/>
            <a:ext cx="8332631" cy="1251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505" y="3344782"/>
            <a:ext cx="2286000" cy="13817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53505" y="5123809"/>
            <a:ext cx="2944097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আইনের শাসন প্রতিষ্ঠা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386" y="3344781"/>
            <a:ext cx="2515934" cy="138176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692386" y="5098053"/>
            <a:ext cx="4118011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গণমাধ্যম ও বাক স্বাধীনতা নিশ্চিত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8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5318" y="2472744"/>
            <a:ext cx="329699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মূল্যালন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05318" y="3876542"/>
            <a:ext cx="329699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83497" y="426450"/>
            <a:ext cx="8332631" cy="1251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7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3499" y="193182"/>
            <a:ext cx="8332631" cy="18416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289" y="3061845"/>
            <a:ext cx="2201424" cy="1996455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370654" y="2449486"/>
            <a:ext cx="2983363" cy="555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bn-IN" sz="3200" dirty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শিক্ষক পরিচিতি</a:t>
            </a:r>
            <a:endParaRPr lang="en-US" sz="2400" dirty="0">
              <a:ln>
                <a:solidFill>
                  <a:srgbClr val="00206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70654" y="3158596"/>
            <a:ext cx="4849119" cy="274521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35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5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আলতাফ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35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Tx/>
              <a:buNone/>
            </a:pPr>
            <a:r>
              <a:rPr lang="en-US" sz="35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সহকরী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5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</a:t>
            </a:r>
            <a:endParaRPr lang="en-US" sz="35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Tx/>
              <a:buNone/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Tx/>
              <a:buNone/>
            </a:pPr>
            <a:r>
              <a:rPr lang="en-US" sz="35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5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Tx/>
              <a:buNone/>
            </a:pPr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01718-963938</a:t>
            </a:r>
          </a:p>
          <a:p>
            <a:pP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2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0624" y="1761192"/>
            <a:ext cx="329699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বহুনির্বাচনী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0624" y="2653059"/>
            <a:ext cx="763717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02।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উদ্ভাবক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0624" y="3744540"/>
            <a:ext cx="1352282" cy="5570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10624" y="4636407"/>
            <a:ext cx="2331077" cy="689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জাতিসংঘ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0624" y="5431678"/>
            <a:ext cx="2189409" cy="547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ইউনেস্কো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62161" y="4636420"/>
            <a:ext cx="2253805" cy="5054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এডিবি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62161" y="5431678"/>
            <a:ext cx="2395472" cy="5344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বিশ্বব্যাংক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8052" y="303220"/>
            <a:ext cx="8332631" cy="1251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09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-0.15521 -0.2451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0" y="-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3041" y="1703260"/>
            <a:ext cx="329699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বহুনির্বাচনী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3041" y="2678811"/>
            <a:ext cx="763717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03।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03041" y="3670485"/>
            <a:ext cx="135228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03041" y="4662159"/>
            <a:ext cx="4404575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হস্তক্ষেপ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3042" y="5586223"/>
            <a:ext cx="4404574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স্বার্থ্যে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85653" y="4675045"/>
            <a:ext cx="4456091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গোপনীয়তা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11412" y="5586231"/>
            <a:ext cx="4404574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03041" y="261411"/>
            <a:ext cx="8332631" cy="1251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08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0093 L -0.34336 -0.2803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70" y="-1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6987" y="3026535"/>
            <a:ext cx="3850783" cy="6310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76987" y="4262908"/>
            <a:ext cx="10122794" cy="746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3।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সুশাসন প্রতিষ্ঠায় সরকারের করণীয়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76987" y="1271020"/>
            <a:ext cx="8332631" cy="1251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80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ll\Desktop\1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4278" y="3579654"/>
            <a:ext cx="6503030" cy="2666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89392" y="2424111"/>
            <a:ext cx="4326341" cy="8598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সবাইকে</a:t>
            </a:r>
            <a:r>
              <a:rPr lang="en-US" sz="54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54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ধন্যবাদ</a:t>
            </a:r>
            <a:endParaRPr lang="en-US" sz="5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5324" y="876468"/>
            <a:ext cx="8332631" cy="1251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1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2075994" y="3139361"/>
            <a:ext cx="4824484" cy="192203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Tx/>
              <a:buNone/>
            </a:pP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সুশাসন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bn-IN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Tx/>
              <a:buNone/>
            </a:pPr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endParaRPr lang="bn-IN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2547" y="131662"/>
            <a:ext cx="8332631" cy="18416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5994" y="2070068"/>
            <a:ext cx="3520259" cy="6988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53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0800" y="4841248"/>
            <a:ext cx="185455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06" y="2867427"/>
            <a:ext cx="2800350" cy="1638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418" y="2929810"/>
            <a:ext cx="2800350" cy="15811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70834" y="4827161"/>
            <a:ext cx="185455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959" y="2929810"/>
            <a:ext cx="2800350" cy="16097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497245" y="4931400"/>
            <a:ext cx="185455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73499" y="489397"/>
            <a:ext cx="8332631" cy="12234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34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3499" y="1970466"/>
            <a:ext cx="7920507" cy="16356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3499" y="489397"/>
            <a:ext cx="8332631" cy="12234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0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465" y="2060620"/>
            <a:ext cx="2794715" cy="6954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5465" y="2975020"/>
            <a:ext cx="8693239" cy="31424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smtClean="0"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3।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 প্রতিষ্ঠায় সরকারের করণীয়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5465" y="618185"/>
            <a:ext cx="8332631" cy="12234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10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762" y="2047741"/>
            <a:ext cx="11264721" cy="36962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গতিশীল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উদ্ভাবিত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1989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বিশ্বব্যাংকের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সমীক্ষায়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সর্বপ্রথম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প্রত্যয়টি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(Good Governance)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ঘটানো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0762" y="502276"/>
            <a:ext cx="8332631" cy="12234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40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291484" y="3389523"/>
            <a:ext cx="1738648" cy="160985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969495" y="2595911"/>
            <a:ext cx="1738648" cy="160985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স্বচ্ছতা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20632055">
            <a:off x="7096584" y="3535225"/>
            <a:ext cx="791541" cy="42500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86475" y="2769322"/>
            <a:ext cx="2884388" cy="8475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দায়িত্বশীলতা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 rot="12205522">
            <a:off x="4630541" y="3348234"/>
            <a:ext cx="665772" cy="42500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49398" y="4794626"/>
            <a:ext cx="2193791" cy="160985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কাঠামো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 rot="8908806">
            <a:off x="4193743" y="4689601"/>
            <a:ext cx="954242" cy="42500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47996" y="4794627"/>
            <a:ext cx="2175585" cy="160985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অংশগ্রহণ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1915854">
            <a:off x="6940812" y="4724650"/>
            <a:ext cx="775434" cy="42500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35618" y="489397"/>
            <a:ext cx="8332631" cy="1251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15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549" y="3001220"/>
            <a:ext cx="2847975" cy="1600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30549" y="5183776"/>
            <a:ext cx="185455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দুর্নীতি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156" y="3001220"/>
            <a:ext cx="2552700" cy="1600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031227" y="5183776"/>
            <a:ext cx="1854559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দুর্নীতি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72215" y="1856295"/>
            <a:ext cx="6496050" cy="773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53924" y="418612"/>
            <a:ext cx="8332631" cy="12519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7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578</Words>
  <Application>Microsoft Office PowerPoint</Application>
  <PresentationFormat>Widescreen</PresentationFormat>
  <Paragraphs>125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NikoshLightBAN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64</cp:revision>
  <dcterms:created xsi:type="dcterms:W3CDTF">2020-05-12T21:56:38Z</dcterms:created>
  <dcterms:modified xsi:type="dcterms:W3CDTF">2020-07-12T05:31:57Z</dcterms:modified>
</cp:coreProperties>
</file>