
<file path=[Content_Types].xml><?xml version="1.0" encoding="utf-8"?>
<Types xmlns="http://schemas.openxmlformats.org/package/2006/content-types">
  <Default Extension="bin" ContentType="application/vnd.openxmlformats-officedocument.oleObject"/>
  <Default Extension="jfif" ContentType="image/jpe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6" r:id="rId3"/>
    <p:sldId id="258" r:id="rId4"/>
    <p:sldId id="259" r:id="rId5"/>
    <p:sldId id="270" r:id="rId6"/>
    <p:sldId id="260" r:id="rId7"/>
    <p:sldId id="261" r:id="rId8"/>
    <p:sldId id="262" r:id="rId9"/>
    <p:sldId id="269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9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45808-FDB2-4290-809B-440AC9DEA3F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13367-8721-41C8-8964-8DB7C303E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4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13367-8721-41C8-8964-8DB7C303E4F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33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5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8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50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8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66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052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5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29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BD7E3-84E7-452D-B60C-4CB3CF0BE1AF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BFA50-3FD4-4231-A924-261F9FCCC6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26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jfi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               </a:t>
            </a:r>
            <a:r>
              <a:rPr lang="en-US" sz="6600" dirty="0" smtClean="0">
                <a:solidFill>
                  <a:srgbClr val="00B050"/>
                </a:solidFill>
              </a:rPr>
              <a:t>Welcome</a:t>
            </a:r>
            <a:endParaRPr lang="en-US" sz="6600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905836"/>
            <a:ext cx="7735712" cy="4351338"/>
          </a:xfrm>
        </p:spPr>
      </p:pic>
    </p:spTree>
    <p:extLst>
      <p:ext uri="{BB962C8B-B14F-4D97-AF65-F5344CB8AC3E}">
        <p14:creationId xmlns:p14="http://schemas.microsoft.com/office/powerpoint/2010/main" val="146981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232" y="1716505"/>
            <a:ext cx="10503568" cy="4460457"/>
          </a:xfrm>
        </p:spPr>
        <p:txBody>
          <a:bodyPr/>
          <a:lstStyle/>
          <a:p>
            <a:r>
              <a:rPr lang="en-US" dirty="0" err="1" smtClean="0"/>
              <a:t>উদ্ভিদ</a:t>
            </a:r>
            <a:r>
              <a:rPr lang="en-US" dirty="0" smtClean="0"/>
              <a:t>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গুলোর</a:t>
            </a:r>
            <a:r>
              <a:rPr lang="en-US" dirty="0" smtClean="0"/>
              <a:t> </a:t>
            </a:r>
            <a:r>
              <a:rPr lang="en-US" dirty="0" err="1" smtClean="0"/>
              <a:t>মধ্যে</a:t>
            </a:r>
            <a:r>
              <a:rPr lang="en-US" dirty="0" smtClean="0"/>
              <a:t> </a:t>
            </a:r>
            <a:r>
              <a:rPr lang="en-US" dirty="0" err="1" smtClean="0"/>
              <a:t>কার্বন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অক্সিজেন</a:t>
            </a:r>
            <a:r>
              <a:rPr lang="en-US" dirty="0" smtClean="0"/>
              <a:t> </a:t>
            </a:r>
            <a:r>
              <a:rPr lang="en-US" dirty="0" err="1" smtClean="0"/>
              <a:t>বায়ুমন্ডল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হাইড্রজেন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 </a:t>
            </a:r>
            <a:r>
              <a:rPr lang="en-US" dirty="0" err="1" smtClean="0"/>
              <a:t>অক্সিজেন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 </a:t>
            </a:r>
            <a:r>
              <a:rPr lang="en-US" dirty="0" err="1" smtClean="0"/>
              <a:t>অন্য</a:t>
            </a:r>
            <a:r>
              <a:rPr lang="en-US" dirty="0" smtClean="0"/>
              <a:t> </a:t>
            </a:r>
            <a:r>
              <a:rPr lang="en-US" dirty="0" err="1" smtClean="0"/>
              <a:t>সব</a:t>
            </a:r>
            <a:r>
              <a:rPr lang="en-US" dirty="0" smtClean="0"/>
              <a:t>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মাটি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মূলের</a:t>
            </a:r>
            <a:r>
              <a:rPr lang="en-US" dirty="0" smtClean="0"/>
              <a:t> </a:t>
            </a:r>
            <a:r>
              <a:rPr lang="en-US" dirty="0" err="1" smtClean="0"/>
              <a:t>সাহয্যে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 </a:t>
            </a:r>
            <a:r>
              <a:rPr lang="en-US" dirty="0" err="1" smtClean="0"/>
              <a:t>মাটিতে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লবণ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কিন্তু</a:t>
            </a:r>
            <a:r>
              <a:rPr lang="en-US" dirty="0" smtClean="0"/>
              <a:t> </a:t>
            </a:r>
            <a:r>
              <a:rPr lang="en-US" dirty="0" err="1" smtClean="0"/>
              <a:t>উদ্ভিদ</a:t>
            </a:r>
            <a:r>
              <a:rPr lang="en-US" dirty="0" smtClean="0"/>
              <a:t> </a:t>
            </a:r>
            <a:r>
              <a:rPr lang="en-US" dirty="0" err="1" smtClean="0"/>
              <a:t>এগুলকে</a:t>
            </a:r>
            <a:r>
              <a:rPr lang="en-US" dirty="0" smtClean="0"/>
              <a:t> </a:t>
            </a:r>
            <a:r>
              <a:rPr lang="en-US" dirty="0" err="1" smtClean="0"/>
              <a:t>লবণ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গ্রহন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এগুলো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আয়ন</a:t>
            </a:r>
            <a:r>
              <a:rPr lang="en-US" dirty="0" smtClean="0"/>
              <a:t> </a:t>
            </a:r>
            <a:r>
              <a:rPr lang="en-US" dirty="0" err="1" smtClean="0"/>
              <a:t>হিসেবে</a:t>
            </a:r>
            <a:r>
              <a:rPr lang="en-US" dirty="0" smtClean="0"/>
              <a:t> </a:t>
            </a:r>
            <a:r>
              <a:rPr lang="en-US" dirty="0" err="1" smtClean="0"/>
              <a:t>শোষণ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10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2126" y="365125"/>
            <a:ext cx="9781674" cy="1325563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R CARTER" panose="02000000000000000000" pitchFamily="2" charset="0"/>
              </a:rPr>
              <a:t>         …</a:t>
            </a:r>
            <a:r>
              <a:rPr lang="en-US" sz="7200" b="1" dirty="0" smtClean="0">
                <a:solidFill>
                  <a:srgbClr val="FF0000"/>
                </a:solidFill>
                <a:latin typeface="AR DECODE" panose="02000000000000000000" pitchFamily="2" charset="0"/>
              </a:rPr>
              <a:t>Thank you everybody…</a:t>
            </a:r>
            <a:endParaRPr lang="en-US" sz="7200" b="1" dirty="0">
              <a:solidFill>
                <a:srgbClr val="FF0000"/>
              </a:solidFill>
              <a:latin typeface="AR DECODE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589" y="1690688"/>
            <a:ext cx="5325979" cy="5034941"/>
          </a:xfrm>
        </p:spPr>
      </p:pic>
    </p:spTree>
    <p:extLst>
      <p:ext uri="{BB962C8B-B14F-4D97-AF65-F5344CB8AC3E}">
        <p14:creationId xmlns:p14="http://schemas.microsoft.com/office/powerpoint/2010/main" val="14626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জীববিজ্ঞান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err="1" smtClean="0">
                <a:solidFill>
                  <a:srgbClr val="0070C0"/>
                </a:solidFill>
              </a:rPr>
              <a:t>পঞ্চম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</a:rPr>
              <a:t>অধ্যায়</a:t>
            </a:r>
            <a:r>
              <a:rPr lang="en-US" sz="4000" dirty="0" smtClean="0">
                <a:solidFill>
                  <a:srgbClr val="0070C0"/>
                </a:solidFill>
              </a:rPr>
              <a:t/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bn-IN" sz="4000" dirty="0" smtClean="0">
                <a:solidFill>
                  <a:srgbClr val="0070C0"/>
                </a:solidFill>
              </a:rPr>
              <a:t/>
            </a:r>
            <a:br>
              <a:rPr lang="bn-IN" sz="4000" dirty="0" smtClean="0">
                <a:solidFill>
                  <a:srgbClr val="0070C0"/>
                </a:solidFill>
              </a:rPr>
            </a:br>
            <a:r>
              <a:rPr lang="en-US" dirty="0" err="1" smtClean="0">
                <a:solidFill>
                  <a:srgbClr val="0070C0"/>
                </a:solidFill>
              </a:rPr>
              <a:t>খাদ্য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পুষ্টি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এবং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পরিপাক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92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5" y="288758"/>
            <a:ext cx="7882608" cy="5888205"/>
          </a:xfrm>
        </p:spPr>
      </p:pic>
    </p:spTree>
    <p:extLst>
      <p:ext uri="{BB962C8B-B14F-4D97-AF65-F5344CB8AC3E}">
        <p14:creationId xmlns:p14="http://schemas.microsoft.com/office/powerpoint/2010/main" val="276009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5.1 </a:t>
            </a:r>
            <a:r>
              <a:rPr lang="en-US" sz="3600" dirty="0" err="1" smtClean="0"/>
              <a:t>উদ্ভিদের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খনিজ</a:t>
            </a:r>
            <a:r>
              <a:rPr lang="en-US" sz="3600" dirty="0" smtClean="0"/>
              <a:t> </a:t>
            </a:r>
            <a:r>
              <a:rPr lang="en-US" sz="3600" dirty="0" err="1" smtClean="0"/>
              <a:t>পুষ্টি</a:t>
            </a:r>
            <a:r>
              <a:rPr lang="en-US" sz="3600" dirty="0" smtClean="0"/>
              <a:t> (Plant </a:t>
            </a:r>
            <a:r>
              <a:rPr lang="en-US" sz="3600" dirty="0"/>
              <a:t>M</a:t>
            </a:r>
            <a:r>
              <a:rPr lang="en-US" sz="3600" dirty="0" smtClean="0"/>
              <a:t>ineral </a:t>
            </a:r>
            <a:r>
              <a:rPr lang="en-US" sz="3600" dirty="0"/>
              <a:t>N</a:t>
            </a:r>
            <a:r>
              <a:rPr lang="en-US" sz="3600" dirty="0" smtClean="0"/>
              <a:t>utrition)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24000"/>
            <a:ext cx="10515601" cy="5181600"/>
          </a:xfrm>
        </p:spPr>
        <p:txBody>
          <a:bodyPr/>
          <a:lstStyle/>
          <a:p>
            <a:r>
              <a:rPr lang="bn-IN" dirty="0" smtClean="0"/>
              <a:t>উদ্ভিদ তার বৃদ্ধি ও পুষ্টির জন্য মাটি ,পানি ও বায়ু থেকে কিছু উপাদস্ন গ্রহন করে এদের  অভাবে উদ্ভিদ সুস্থ ভাবে বেচে থাকতে পারে না। এ উপাদান গুলোকে বলে </a:t>
            </a:r>
            <a:r>
              <a:rPr lang="bn-IN" b="1" dirty="0" smtClean="0"/>
              <a:t> পুষ্টি উপাদান। </a:t>
            </a:r>
          </a:p>
          <a:p>
            <a:r>
              <a:rPr lang="bn-IN" dirty="0" smtClean="0"/>
              <a:t>পুষ্টি উপাদান গু্লো মাটি থেকে গ্রহন করে বলে এদের খনিজ পুষ্টি উপাদান বলে।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61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2.96296E-6 L 0.178 -2.96296E-6 L 0.25 0.12107 L 0.07201 0.12107 L -2.70833E-6 -2.96296E-6 Z " pathEditMode="relative" rAng="0" ptsTypes="AAAAA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96296E-6 L 0.178 2.96296E-6 L 0.25 0.12106 L 0.07201 0.12106 L -2.70833E-6 2.96296E-6 Z " pathEditMode="relative" rAng="0" ptsTypes="AAAAA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940854"/>
              </p:ext>
            </p:extLst>
          </p:nvPr>
        </p:nvGraphicFramePr>
        <p:xfrm>
          <a:off x="3048000" y="1714500"/>
          <a:ext cx="6094413" cy="342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Slide" r:id="rId3" imgW="5277465" imgH="2968909" progId="PowerPoint.Slide.12">
                  <p:embed/>
                </p:oleObj>
              </mc:Choice>
              <mc:Fallback>
                <p:oleObj name="Slide" r:id="rId3" imgW="5277465" imgH="2968909" progId="PowerPoint.Slide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48000" y="1714500"/>
                        <a:ext cx="6094413" cy="3427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6" y="556125"/>
            <a:ext cx="8834718" cy="534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4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উদ্ভিদে ৬০ টি অজৈব  উপাদান রয়েছে। এদের মধ্যে ১৬ টি উওয়াদান উদ্ভিদের জন্য একান্ত প্রয়োজনীয়। </a:t>
            </a:r>
          </a:p>
          <a:p>
            <a:r>
              <a:rPr lang="bn-IN" dirty="0" smtClean="0"/>
              <a:t>১৬টি পুষ্টি উপাদান  উদ্ভিদের  বৃদ্ধির জন্য একান্ত প্রয়োজনীয়। তাই এদের  কে বলে </a:t>
            </a:r>
            <a:r>
              <a:rPr lang="en-US" dirty="0" err="1" smtClean="0"/>
              <a:t>অত্যাবশ্যকীয়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(Essential </a:t>
            </a:r>
            <a:r>
              <a:rPr lang="en-US" dirty="0" err="1" smtClean="0"/>
              <a:t>eliments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এইসব</a:t>
            </a:r>
            <a:r>
              <a:rPr lang="en-US" dirty="0" smtClean="0"/>
              <a:t> </a:t>
            </a:r>
            <a:r>
              <a:rPr lang="en-US" dirty="0" err="1" smtClean="0"/>
              <a:t>পুষ্টির</a:t>
            </a:r>
            <a:r>
              <a:rPr lang="en-US" dirty="0" smtClean="0"/>
              <a:t> </a:t>
            </a:r>
            <a:r>
              <a:rPr lang="en-US" dirty="0" err="1" smtClean="0"/>
              <a:t>অভাবে</a:t>
            </a:r>
            <a:r>
              <a:rPr lang="en-US" dirty="0" smtClean="0"/>
              <a:t> </a:t>
            </a:r>
            <a:r>
              <a:rPr lang="en-US" dirty="0" err="1" smtClean="0"/>
              <a:t>বিভিন্ন</a:t>
            </a:r>
            <a:r>
              <a:rPr lang="en-US" dirty="0" smtClean="0"/>
              <a:t> </a:t>
            </a:r>
            <a:r>
              <a:rPr lang="en-US" dirty="0" err="1" smtClean="0"/>
              <a:t>অভাবজনিত</a:t>
            </a:r>
            <a:r>
              <a:rPr lang="en-US" dirty="0" smtClean="0"/>
              <a:t> </a:t>
            </a:r>
            <a:r>
              <a:rPr lang="en-US" dirty="0" err="1" smtClean="0"/>
              <a:t>লক্ষণ</a:t>
            </a:r>
            <a:r>
              <a:rPr lang="en-US" dirty="0" smtClean="0"/>
              <a:t> (deficiency symptoms) </a:t>
            </a:r>
            <a:r>
              <a:rPr lang="en-US" dirty="0" err="1" smtClean="0"/>
              <a:t>দেখা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পুষ্টির</a:t>
            </a:r>
            <a:r>
              <a:rPr lang="en-US" dirty="0" smtClean="0"/>
              <a:t> </a:t>
            </a:r>
            <a:r>
              <a:rPr lang="en-US" dirty="0" err="1" smtClean="0"/>
              <a:t>অভাব</a:t>
            </a:r>
            <a:r>
              <a:rPr lang="en-US" dirty="0" smtClean="0"/>
              <a:t> </a:t>
            </a:r>
            <a:r>
              <a:rPr lang="en-US" dirty="0" err="1" smtClean="0"/>
              <a:t>জনিত</a:t>
            </a:r>
            <a:r>
              <a:rPr lang="en-US" dirty="0" smtClean="0"/>
              <a:t> </a:t>
            </a:r>
            <a:r>
              <a:rPr lang="en-US" dirty="0" err="1" smtClean="0"/>
              <a:t>লক্ষণ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।</a:t>
            </a:r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695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অত্যাবশ্যকীয়</a:t>
            </a:r>
            <a:r>
              <a:rPr lang="en-US" dirty="0" smtClean="0"/>
              <a:t> </a:t>
            </a:r>
            <a:r>
              <a:rPr lang="en-US" dirty="0" err="1" smtClean="0"/>
              <a:t>পুষ্টি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কে</a:t>
            </a:r>
            <a:r>
              <a:rPr lang="en-US" dirty="0" smtClean="0"/>
              <a:t> </a:t>
            </a:r>
            <a:r>
              <a:rPr lang="en-US" dirty="0" err="1" smtClean="0"/>
              <a:t>দুই</a:t>
            </a:r>
            <a:r>
              <a:rPr lang="en-US" dirty="0" smtClean="0"/>
              <a:t> </a:t>
            </a:r>
            <a:r>
              <a:rPr lang="en-US" dirty="0" err="1" smtClean="0"/>
              <a:t>ভাগে</a:t>
            </a:r>
            <a:r>
              <a:rPr lang="en-US" dirty="0" smtClean="0"/>
              <a:t> </a:t>
            </a:r>
            <a:r>
              <a:rPr lang="en-US" dirty="0" err="1" smtClean="0"/>
              <a:t>ভাগ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হয়েছে</a:t>
            </a:r>
            <a:r>
              <a:rPr lang="en-US" dirty="0" smtClean="0"/>
              <a:t>। </a:t>
            </a:r>
            <a:r>
              <a:rPr lang="en-US" dirty="0" err="1" smtClean="0"/>
              <a:t>ম্যাক্রোনিউট্রিইয়েনন্ট</a:t>
            </a:r>
            <a:r>
              <a:rPr lang="en-US" dirty="0" smtClean="0"/>
              <a:t> 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ম্যাক্রো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মাইক্রনিউট্রিয়েন্ট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মাইক্রো</a:t>
            </a:r>
            <a:r>
              <a:rPr lang="en-US" dirty="0" smtClean="0"/>
              <a:t>  </a:t>
            </a:r>
            <a:r>
              <a:rPr lang="en-US" dirty="0" err="1" smtClean="0"/>
              <a:t>উপাদান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34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B050"/>
                </a:solidFill>
              </a:rPr>
              <a:t>ম্যা</a:t>
            </a:r>
            <a:r>
              <a:rPr lang="bn-IN" dirty="0" smtClean="0">
                <a:solidFill>
                  <a:srgbClr val="00B050"/>
                </a:solidFill>
              </a:rPr>
              <a:t>ক্রোনিউট্রিয়েন্ট(</a:t>
            </a:r>
            <a:r>
              <a:rPr lang="en-US" dirty="0" smtClean="0">
                <a:solidFill>
                  <a:srgbClr val="00B050"/>
                </a:solidFill>
              </a:rPr>
              <a:t>micro-nutrient)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উদ্ভিদের</a:t>
            </a:r>
            <a:r>
              <a:rPr lang="en-US" dirty="0" smtClean="0"/>
              <a:t> </a:t>
            </a:r>
            <a:r>
              <a:rPr lang="en-US" dirty="0" err="1" smtClean="0"/>
              <a:t>সাভাবিক</a:t>
            </a:r>
            <a:r>
              <a:rPr lang="en-US" dirty="0" smtClean="0"/>
              <a:t> 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এইসব</a:t>
            </a:r>
            <a:r>
              <a:rPr lang="en-US" dirty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 </a:t>
            </a:r>
            <a:r>
              <a:rPr lang="en-US" dirty="0" err="1" smtClean="0"/>
              <a:t>বেশি</a:t>
            </a:r>
            <a:r>
              <a:rPr lang="en-US" dirty="0" smtClean="0"/>
              <a:t>   </a:t>
            </a:r>
            <a:r>
              <a:rPr lang="en-US" dirty="0" err="1" smtClean="0"/>
              <a:t>পরিমানে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এদের</a:t>
            </a:r>
            <a:r>
              <a:rPr lang="en-US" dirty="0" smtClean="0"/>
              <a:t> </a:t>
            </a:r>
            <a:r>
              <a:rPr lang="en-US" dirty="0" err="1" smtClean="0"/>
              <a:t>ম্যাক্রো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্ম্যাক্রো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১০</a:t>
            </a:r>
            <a:r>
              <a:rPr lang="bn-IN" dirty="0" smtClean="0"/>
              <a:t>টি ,এ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bn-IN" dirty="0" smtClean="0"/>
              <a:t>ঃ</a:t>
            </a:r>
            <a:r>
              <a:rPr lang="en-US" dirty="0" smtClean="0"/>
              <a:t> </a:t>
            </a:r>
            <a:r>
              <a:rPr lang="en-US" dirty="0" err="1" smtClean="0"/>
              <a:t>নাইট্রজেন</a:t>
            </a:r>
            <a:r>
              <a:rPr lang="en-US" dirty="0" smtClean="0"/>
              <a:t> (N)</a:t>
            </a:r>
            <a:r>
              <a:rPr lang="en-US" dirty="0" err="1" smtClean="0"/>
              <a:t>পটাসিয়াম</a:t>
            </a:r>
            <a:r>
              <a:rPr lang="en-US" dirty="0" smtClean="0"/>
              <a:t> (K)</a:t>
            </a:r>
            <a:r>
              <a:rPr lang="en-US" dirty="0" err="1" smtClean="0"/>
              <a:t>ফসফরাস</a:t>
            </a:r>
            <a:r>
              <a:rPr lang="en-US" dirty="0" smtClean="0"/>
              <a:t> (P) </a:t>
            </a:r>
            <a:r>
              <a:rPr lang="en-US" dirty="0" err="1" smtClean="0"/>
              <a:t>ক্যালসিয়াম</a:t>
            </a:r>
            <a:r>
              <a:rPr lang="en-US" dirty="0" smtClean="0"/>
              <a:t>(Ca), </a:t>
            </a:r>
            <a:r>
              <a:rPr lang="en-US" dirty="0" err="1" smtClean="0"/>
              <a:t>ম্যাগনেসিয়াম</a:t>
            </a:r>
            <a:r>
              <a:rPr lang="en-US" dirty="0" smtClean="0"/>
              <a:t> (Mg) </a:t>
            </a:r>
            <a:r>
              <a:rPr lang="en-US" dirty="0" err="1" smtClean="0"/>
              <a:t>কার্বন</a:t>
            </a:r>
            <a:r>
              <a:rPr lang="en-US" dirty="0" smtClean="0"/>
              <a:t>(C)   </a:t>
            </a:r>
            <a:r>
              <a:rPr lang="en-US" dirty="0" err="1" smtClean="0"/>
              <a:t>হাইড্রোজেন</a:t>
            </a:r>
            <a:r>
              <a:rPr lang="en-US" dirty="0" smtClean="0"/>
              <a:t> (H) </a:t>
            </a:r>
            <a:r>
              <a:rPr lang="en-US" dirty="0" err="1" smtClean="0"/>
              <a:t>অক্সিজেন</a:t>
            </a:r>
            <a:r>
              <a:rPr lang="en-US" dirty="0" smtClean="0"/>
              <a:t>(O),  </a:t>
            </a:r>
            <a:r>
              <a:rPr lang="en-US" dirty="0" err="1" smtClean="0"/>
              <a:t>সালফার</a:t>
            </a:r>
            <a:r>
              <a:rPr lang="en-US" dirty="0" smtClean="0"/>
              <a:t>(S), </a:t>
            </a:r>
            <a:r>
              <a:rPr lang="en-US" dirty="0" err="1" smtClean="0"/>
              <a:t>লৌহ</a:t>
            </a:r>
            <a:r>
              <a:rPr lang="en-US" dirty="0" smtClean="0"/>
              <a:t>(Fe).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1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solidFill>
                  <a:srgbClr val="00B050"/>
                </a:solidFill>
              </a:rPr>
              <a:t>মাইক্রোনিউট্রিয়েন্ট(</a:t>
            </a:r>
            <a:r>
              <a:rPr lang="en-US" dirty="0" smtClean="0">
                <a:solidFill>
                  <a:srgbClr val="00B050"/>
                </a:solidFill>
              </a:rPr>
              <a:t>micro-nutrient)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উদ্ভিদের</a:t>
            </a:r>
            <a:r>
              <a:rPr lang="en-US" dirty="0" smtClean="0"/>
              <a:t> </a:t>
            </a:r>
            <a:r>
              <a:rPr lang="en-US" dirty="0" err="1" smtClean="0"/>
              <a:t>সাভাবিক</a:t>
            </a:r>
            <a:r>
              <a:rPr lang="en-US" dirty="0" smtClean="0"/>
              <a:t>  </a:t>
            </a:r>
            <a:r>
              <a:rPr lang="en-US" dirty="0" err="1" smtClean="0"/>
              <a:t>বৃদ্ধির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এইসব</a:t>
            </a:r>
            <a:r>
              <a:rPr lang="en-US" dirty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খুব</a:t>
            </a:r>
            <a:r>
              <a:rPr lang="en-US" dirty="0" smtClean="0"/>
              <a:t> </a:t>
            </a:r>
            <a:r>
              <a:rPr lang="en-US" dirty="0" err="1" smtClean="0"/>
              <a:t>সামান্য</a:t>
            </a:r>
            <a:r>
              <a:rPr lang="en-US" dirty="0" smtClean="0"/>
              <a:t>  </a:t>
            </a:r>
            <a:r>
              <a:rPr lang="en-US" dirty="0" err="1" smtClean="0"/>
              <a:t>পরিমানে</a:t>
            </a:r>
            <a:r>
              <a:rPr lang="en-US" dirty="0" smtClean="0"/>
              <a:t> </a:t>
            </a:r>
            <a:r>
              <a:rPr lang="en-US" dirty="0" err="1" smtClean="0"/>
              <a:t>প্রয়োজন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</a:t>
            </a:r>
            <a:r>
              <a:rPr lang="en-US" dirty="0" err="1" smtClean="0"/>
              <a:t>তাই</a:t>
            </a:r>
            <a:r>
              <a:rPr lang="en-US" dirty="0" smtClean="0"/>
              <a:t> </a:t>
            </a:r>
            <a:r>
              <a:rPr lang="en-US" dirty="0" err="1" smtClean="0"/>
              <a:t>এদের</a:t>
            </a:r>
            <a:r>
              <a:rPr lang="en-US" dirty="0" smtClean="0"/>
              <a:t> </a:t>
            </a:r>
            <a:r>
              <a:rPr lang="en-US" dirty="0" err="1" smtClean="0"/>
              <a:t>মাইক্রো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en-US" dirty="0" err="1" smtClean="0"/>
              <a:t>বলে</a:t>
            </a:r>
            <a:r>
              <a:rPr lang="en-US" dirty="0" smtClean="0"/>
              <a:t>।</a:t>
            </a:r>
          </a:p>
          <a:p>
            <a:r>
              <a:rPr lang="en-US" dirty="0" err="1" smtClean="0"/>
              <a:t>মাইক্রো</a:t>
            </a:r>
            <a:r>
              <a:rPr lang="en-US" dirty="0" smtClean="0"/>
              <a:t> </a:t>
            </a:r>
            <a:r>
              <a:rPr lang="en-US" dirty="0" err="1" smtClean="0"/>
              <a:t>উপাদান</a:t>
            </a:r>
            <a:r>
              <a:rPr lang="en-US" dirty="0" smtClean="0"/>
              <a:t> </a:t>
            </a:r>
            <a:r>
              <a:rPr lang="bn-IN" dirty="0" smtClean="0"/>
              <a:t>৬টি ,এ</a:t>
            </a:r>
            <a:r>
              <a:rPr lang="en-US" dirty="0" err="1" smtClean="0"/>
              <a:t>গুলো</a:t>
            </a:r>
            <a:r>
              <a:rPr lang="en-US" dirty="0" smtClean="0"/>
              <a:t> </a:t>
            </a:r>
            <a:r>
              <a:rPr lang="en-US" dirty="0" err="1" smtClean="0"/>
              <a:t>হলো</a:t>
            </a:r>
            <a:r>
              <a:rPr lang="bn-IN" dirty="0" smtClean="0"/>
              <a:t>ঃ দস্তা বা জিঙ্ক</a:t>
            </a:r>
            <a:r>
              <a:rPr lang="en-US" dirty="0" smtClean="0"/>
              <a:t>(Zn)</a:t>
            </a:r>
            <a:r>
              <a:rPr lang="bn-IN" dirty="0" smtClean="0"/>
              <a:t>, ম্যাংগানিজ </a:t>
            </a:r>
            <a:r>
              <a:rPr lang="en-US" dirty="0" smtClean="0"/>
              <a:t>(</a:t>
            </a:r>
            <a:r>
              <a:rPr lang="en-US" dirty="0" err="1" smtClean="0"/>
              <a:t>Mn</a:t>
            </a:r>
            <a:r>
              <a:rPr lang="en-US" dirty="0" smtClean="0"/>
              <a:t>)</a:t>
            </a:r>
            <a:r>
              <a:rPr lang="bn-IN" dirty="0" smtClean="0"/>
              <a:t>,মলিবডেনাম</a:t>
            </a:r>
            <a:r>
              <a:rPr lang="en-US" dirty="0" smtClean="0"/>
              <a:t>(Mo)</a:t>
            </a:r>
            <a:r>
              <a:rPr lang="bn-IN" dirty="0" smtClean="0"/>
              <a:t>, বোরন</a:t>
            </a:r>
            <a:r>
              <a:rPr lang="en-US" dirty="0" smtClean="0"/>
              <a:t>(B)</a:t>
            </a:r>
            <a:r>
              <a:rPr lang="bn-IN" dirty="0" smtClean="0"/>
              <a:t> ,তামা বা কপার </a:t>
            </a:r>
            <a:r>
              <a:rPr lang="en-US" dirty="0" smtClean="0"/>
              <a:t>(Cu)</a:t>
            </a:r>
            <a:r>
              <a:rPr lang="bn-IN" dirty="0" smtClean="0"/>
              <a:t>এবং ক্লোরিন</a:t>
            </a:r>
            <a:r>
              <a:rPr lang="en-US" dirty="0" smtClean="0"/>
              <a:t>(Cl)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4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309</Words>
  <Application>Microsoft Office PowerPoint</Application>
  <PresentationFormat>Widescreen</PresentationFormat>
  <Paragraphs>19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 CARTER</vt:lpstr>
      <vt:lpstr>AR DECODE</vt:lpstr>
      <vt:lpstr>Arial</vt:lpstr>
      <vt:lpstr>Calibri</vt:lpstr>
      <vt:lpstr>Calibri Light</vt:lpstr>
      <vt:lpstr>Vrinda</vt:lpstr>
      <vt:lpstr>Office Theme</vt:lpstr>
      <vt:lpstr>Microsoft PowerPoint Slide</vt:lpstr>
      <vt:lpstr>               Welcome</vt:lpstr>
      <vt:lpstr>জীববিজ্ঞান পঞ্চম অধ্যায়  খাদ্য পুষ্টি এবং পরিপাক</vt:lpstr>
      <vt:lpstr>PowerPoint Presentation</vt:lpstr>
      <vt:lpstr>5.1 উদ্ভিদের খনিজ পুষ্টি (Plant Mineral Nutrition)</vt:lpstr>
      <vt:lpstr>PowerPoint Presentation</vt:lpstr>
      <vt:lpstr>PowerPoint Presentation</vt:lpstr>
      <vt:lpstr>PowerPoint Presentation</vt:lpstr>
      <vt:lpstr>ম্যাক্রোনিউট্রিয়েন্ট(micro-nutrient)</vt:lpstr>
      <vt:lpstr>মাইক্রোনিউট্রিয়েন্ট(micro-nutrient)</vt:lpstr>
      <vt:lpstr>PowerPoint Presentation</vt:lpstr>
      <vt:lpstr>         …Thank you everybody…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C6L5N72</dc:creator>
  <cp:lastModifiedBy>C6L5N72</cp:lastModifiedBy>
  <cp:revision>27</cp:revision>
  <dcterms:created xsi:type="dcterms:W3CDTF">2020-07-11T16:18:08Z</dcterms:created>
  <dcterms:modified xsi:type="dcterms:W3CDTF">2020-07-16T03:56:33Z</dcterms:modified>
</cp:coreProperties>
</file>