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66F9-7368-4780-AEFD-56BAF5F7B924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CA55-E5DE-4554-997F-E471CBAF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6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1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2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14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9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0EEE296-8C32-4335-94A5-ECCC92D04301}" type="datetimeFigureOut">
              <a:rPr lang="en-US" smtClean="0"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03116E8-D457-4292-8F0F-46A53A4C5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8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790E3-128F-4291-9BE2-500776E9A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1"/>
            <a:ext cx="11430000" cy="5394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7B1E83-61DE-4D7E-AA4C-BBAB4CFDF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76316"/>
            <a:ext cx="11686674" cy="11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BB3D8-50E0-4119-8A7D-5891EFDCA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37" y="489283"/>
            <a:ext cx="9420726" cy="4215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1AA4A-973B-4AB0-AD24-E27BF716C61E}"/>
              </a:ext>
            </a:extLst>
          </p:cNvPr>
          <p:cNvSpPr txBox="1"/>
          <p:nvPr/>
        </p:nvSpPr>
        <p:spPr>
          <a:xfrm>
            <a:off x="3563352" y="4848727"/>
            <a:ext cx="506529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মামার বাড়ি যাই।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BC0769E-D33F-4624-9A25-E0416A8DB28F}"/>
              </a:ext>
            </a:extLst>
          </p:cNvPr>
          <p:cNvSpPr/>
          <p:nvPr/>
        </p:nvSpPr>
        <p:spPr>
          <a:xfrm>
            <a:off x="3525253" y="695062"/>
            <a:ext cx="3958389" cy="10467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4CE2B-77A5-461C-818A-B621C182A8BE}"/>
              </a:ext>
            </a:extLst>
          </p:cNvPr>
          <p:cNvSpPr txBox="1"/>
          <p:nvPr/>
        </p:nvSpPr>
        <p:spPr>
          <a:xfrm>
            <a:off x="1037723" y="2474807"/>
            <a:ext cx="10116553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চারজন করে দলে বিভক্ত হয়ে ছড়াটির প্রথম ৪ লাইন আবৃত্তি কর।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E28677-3F4D-4374-BE9F-05A1DE3DE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5510463"/>
            <a:ext cx="11766884" cy="10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2B5DC-D68E-4626-B7E3-5D569EF5786B}"/>
              </a:ext>
            </a:extLst>
          </p:cNvPr>
          <p:cNvSpPr txBox="1"/>
          <p:nvPr/>
        </p:nvSpPr>
        <p:spPr>
          <a:xfrm>
            <a:off x="1780674" y="2153653"/>
            <a:ext cx="7712242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৪২ পৃষ্ঠা খোল।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7E8E4-0338-4310-92A2-A622D34DD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4" y="5245769"/>
            <a:ext cx="11815010" cy="13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34A8855-EBA1-4903-90E5-783467967F30}"/>
              </a:ext>
            </a:extLst>
          </p:cNvPr>
          <p:cNvSpPr/>
          <p:nvPr/>
        </p:nvSpPr>
        <p:spPr>
          <a:xfrm>
            <a:off x="3513221" y="505326"/>
            <a:ext cx="4632158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25A5A-4952-4FB7-AB95-FACAAE8CB8AA}"/>
              </a:ext>
            </a:extLst>
          </p:cNvPr>
          <p:cNvSpPr txBox="1"/>
          <p:nvPr/>
        </p:nvSpPr>
        <p:spPr>
          <a:xfrm>
            <a:off x="2348163" y="2201779"/>
            <a:ext cx="7495673" cy="83099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7B840-5B4E-4E95-A29B-2C96B44E1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46" y="3429000"/>
            <a:ext cx="2515101" cy="2462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DAD073-A748-4040-8C61-025E27651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91" y="3428999"/>
            <a:ext cx="2334127" cy="24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2D3B1F2-24C0-4C31-AAC8-9868B7D42A39}"/>
              </a:ext>
            </a:extLst>
          </p:cNvPr>
          <p:cNvSpPr/>
          <p:nvPr/>
        </p:nvSpPr>
        <p:spPr>
          <a:xfrm>
            <a:off x="3657600" y="878305"/>
            <a:ext cx="4295274" cy="12272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32130-C01D-4FDF-B9D3-F2F63A0A121A}"/>
              </a:ext>
            </a:extLst>
          </p:cNvPr>
          <p:cNvSpPr txBox="1"/>
          <p:nvPr/>
        </p:nvSpPr>
        <p:spPr>
          <a:xfrm>
            <a:off x="1864895" y="2899611"/>
            <a:ext cx="884321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ফুলের ছবি এঁকে রঙ করে নিয়ে আসবে।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93294-DD77-4333-8D87-327C33BFD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5245767"/>
            <a:ext cx="11742821" cy="1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D1133-2968-429B-B650-5B52C819B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5233737"/>
            <a:ext cx="11730790" cy="1393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22EC6-3F20-47A3-890A-B4287D40C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2" y="818147"/>
            <a:ext cx="9168063" cy="42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9652CB8-85B0-4231-9837-3069CC26C82B}"/>
              </a:ext>
            </a:extLst>
          </p:cNvPr>
          <p:cNvSpPr/>
          <p:nvPr/>
        </p:nvSpPr>
        <p:spPr>
          <a:xfrm>
            <a:off x="3807994" y="331928"/>
            <a:ext cx="4150895" cy="98658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9C917-93D6-40EC-8F64-81C4EAD13F68}"/>
              </a:ext>
            </a:extLst>
          </p:cNvPr>
          <p:cNvSpPr txBox="1"/>
          <p:nvPr/>
        </p:nvSpPr>
        <p:spPr>
          <a:xfrm>
            <a:off x="830179" y="2430379"/>
            <a:ext cx="5053263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শামিমারা বেগম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টাউন মডেল বালক সরকারি প্রাথমিক বিদ্যালয়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হবিগঞ্জ সদর, হবিগঞ্জ।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9344A-AA12-43B8-A94D-BA9BE8F548E9}"/>
              </a:ext>
            </a:extLst>
          </p:cNvPr>
          <p:cNvSpPr txBox="1"/>
          <p:nvPr/>
        </p:nvSpPr>
        <p:spPr>
          <a:xfrm>
            <a:off x="6436896" y="2430379"/>
            <a:ext cx="5053263" cy="283154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মামার বাড়ী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আয় ছেলেরা--------রঙ্গিন করি মুখ।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1B870A-E996-45FB-9E8B-11545D964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34526"/>
            <a:ext cx="11887200" cy="1258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89B8C-EC94-4D07-946F-84F5E78A4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60" y="331928"/>
            <a:ext cx="1962150" cy="20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C09F13A-E179-4FCC-BBE9-DA5CC6EA0B48}"/>
              </a:ext>
            </a:extLst>
          </p:cNvPr>
          <p:cNvSpPr/>
          <p:nvPr/>
        </p:nvSpPr>
        <p:spPr>
          <a:xfrm>
            <a:off x="3657600" y="469232"/>
            <a:ext cx="4644189" cy="10948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E6E25-3F9B-46E1-A508-D5178161F891}"/>
              </a:ext>
            </a:extLst>
          </p:cNvPr>
          <p:cNvSpPr txBox="1"/>
          <p:nvPr/>
        </p:nvSpPr>
        <p:spPr>
          <a:xfrm>
            <a:off x="1636294" y="2151727"/>
            <a:ext cx="9119937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2.1.2.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2.1.3.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2.1.4.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পাঠ্যবই-বহির্ভূত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স্পষ্ঠভাবে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71D46-5A7E-4BD9-99C1-F60C08744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" y="5293893"/>
            <a:ext cx="11887199" cy="13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DAF85EF-190F-4B80-A1F1-AF965B701593}"/>
              </a:ext>
            </a:extLst>
          </p:cNvPr>
          <p:cNvSpPr/>
          <p:nvPr/>
        </p:nvSpPr>
        <p:spPr>
          <a:xfrm>
            <a:off x="2418347" y="397042"/>
            <a:ext cx="6809874" cy="97455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মামার বাড়ি">
            <a:hlinkClick r:id="" action="ppaction://media"/>
            <a:extLst>
              <a:ext uri="{FF2B5EF4-FFF2-40B4-BE49-F238E27FC236}">
                <a16:creationId xmlns:a16="http://schemas.microsoft.com/office/drawing/2014/main" id="{8DDCF7B2-8285-4B90-81ED-7786A435C1C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268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624263"/>
            <a:ext cx="6096000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257B7B-938C-47E2-B733-A50D75BF164A}"/>
              </a:ext>
            </a:extLst>
          </p:cNvPr>
          <p:cNvSpPr txBox="1"/>
          <p:nvPr/>
        </p:nvSpPr>
        <p:spPr>
          <a:xfrm>
            <a:off x="1840832" y="1118936"/>
            <a:ext cx="7555831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কী কী দেখতে পেলে?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6A464-A09E-4305-989E-897B918F60C0}"/>
              </a:ext>
            </a:extLst>
          </p:cNvPr>
          <p:cNvSpPr txBox="1"/>
          <p:nvPr/>
        </p:nvSpPr>
        <p:spPr>
          <a:xfrm>
            <a:off x="2707105" y="2713701"/>
            <a:ext cx="565484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 কোথায় যাচ্ছে?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4B34E-C214-43C9-928E-D13AE9067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5224808"/>
            <a:ext cx="11815010" cy="14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4B6DD1-9E22-4918-A8CB-FB6751441BFB}"/>
              </a:ext>
            </a:extLst>
          </p:cNvPr>
          <p:cNvSpPr txBox="1"/>
          <p:nvPr/>
        </p:nvSpPr>
        <p:spPr>
          <a:xfrm>
            <a:off x="2947737" y="577516"/>
            <a:ext cx="530592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হচ্ছে--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B99AA-A9D6-4996-8482-31C415C3024B}"/>
              </a:ext>
            </a:extLst>
          </p:cNvPr>
          <p:cNvSpPr txBox="1"/>
          <p:nvPr/>
        </p:nvSpPr>
        <p:spPr>
          <a:xfrm>
            <a:off x="4084721" y="3524702"/>
            <a:ext cx="4156912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লিখেছেন জসীমউদ্দীন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B8368-229C-409A-8858-D3E70B03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26" y="2142499"/>
            <a:ext cx="2384007" cy="2573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27963A-0241-4840-A743-A4D5B60F6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" y="5424487"/>
            <a:ext cx="11538284" cy="1209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52958-45C6-45EE-8971-5BA32427B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9" y="1611670"/>
            <a:ext cx="4572000" cy="16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55CC4-81A0-4B43-A1C1-19924F173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92" y="399364"/>
            <a:ext cx="8942246" cy="4497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7B130F-A45E-4E37-B287-BEC7CC84C3DA}"/>
              </a:ext>
            </a:extLst>
          </p:cNvPr>
          <p:cNvSpPr txBox="1"/>
          <p:nvPr/>
        </p:nvSpPr>
        <p:spPr>
          <a:xfrm>
            <a:off x="2827422" y="5221706"/>
            <a:ext cx="5835316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আয় ছেলেরা, আয় মেয়েরা,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387B4-0EF6-4242-B1A9-3E9DAFD2C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2" y="661737"/>
            <a:ext cx="8518357" cy="4391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7A13D-B129-44EF-9049-0749FF79AD6B}"/>
              </a:ext>
            </a:extLst>
          </p:cNvPr>
          <p:cNvSpPr txBox="1"/>
          <p:nvPr/>
        </p:nvSpPr>
        <p:spPr>
          <a:xfrm>
            <a:off x="3188368" y="5257800"/>
            <a:ext cx="4896853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ফুল তুলিতে যাই,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C356E-E6CB-4AC1-8A6B-1C092B250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67" y="300701"/>
            <a:ext cx="8740107" cy="4884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E8A58-384E-4D43-B4FC-F378180E277F}"/>
              </a:ext>
            </a:extLst>
          </p:cNvPr>
          <p:cNvSpPr txBox="1"/>
          <p:nvPr/>
        </p:nvSpPr>
        <p:spPr>
          <a:xfrm>
            <a:off x="2911642" y="5414211"/>
            <a:ext cx="549843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মালা গলায় দিয়ে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109</TotalTime>
  <Words>139</Words>
  <Application>Microsoft Office PowerPoint</Application>
  <PresentationFormat>Widescreen</PresentationFormat>
  <Paragraphs>29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নাম শামিমারা বেগম</dc:title>
  <dc:creator>user</dc:creator>
  <cp:lastModifiedBy>user</cp:lastModifiedBy>
  <cp:revision>42</cp:revision>
  <dcterms:created xsi:type="dcterms:W3CDTF">2020-06-13T14:05:33Z</dcterms:created>
  <dcterms:modified xsi:type="dcterms:W3CDTF">2020-07-16T05:20:58Z</dcterms:modified>
</cp:coreProperties>
</file>