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5" r:id="rId2"/>
    <p:sldId id="256" r:id="rId3"/>
    <p:sldId id="257" r:id="rId4"/>
    <p:sldId id="265" r:id="rId5"/>
    <p:sldId id="258" r:id="rId6"/>
    <p:sldId id="276" r:id="rId7"/>
    <p:sldId id="339" r:id="rId8"/>
    <p:sldId id="338" r:id="rId9"/>
    <p:sldId id="336" r:id="rId10"/>
    <p:sldId id="337" r:id="rId11"/>
    <p:sldId id="333" r:id="rId12"/>
    <p:sldId id="332" r:id="rId13"/>
    <p:sldId id="28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81" autoAdjust="0"/>
  </p:normalViewPr>
  <p:slideViewPr>
    <p:cSldViewPr snapToGrid="0">
      <p:cViewPr varScale="1">
        <p:scale>
          <a:sx n="79" d="100"/>
          <a:sy n="79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42A67-E816-4E16-A072-C7D9EDEFF164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66246-FB74-443D-950D-18F9EFAE2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6246-FB74-443D-950D-18F9EFAE2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4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725693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FFFF00"/>
                </a:solidFill>
                <a:latin typeface="SutonnyMJ" pitchFamily="2" charset="0"/>
              </a:rPr>
              <a:t>¯^</a:t>
            </a:r>
            <a:r>
              <a:rPr lang="en-US" sz="15000" dirty="0" err="1" smtClean="0">
                <a:solidFill>
                  <a:srgbClr val="FFFF00"/>
                </a:solidFill>
                <a:latin typeface="SutonnyMJ" pitchFamily="2" charset="0"/>
              </a:rPr>
              <a:t>vMZg</a:t>
            </a:r>
            <a:r>
              <a:rPr lang="en-US" sz="15000" dirty="0" smtClean="0">
                <a:solidFill>
                  <a:srgbClr val="FFFF00"/>
                </a:solidFill>
                <a:latin typeface="SutonnyMJ" pitchFamily="2" charset="0"/>
              </a:rPr>
              <a:t>       </a:t>
            </a:r>
            <a:r>
              <a:rPr lang="en-US" sz="15000" dirty="0" err="1" smtClean="0">
                <a:solidFill>
                  <a:srgbClr val="FFFF00"/>
                </a:solidFill>
                <a:latin typeface="SutonnyMJ" pitchFamily="2" charset="0"/>
              </a:rPr>
              <a:t>ï‡f”Qv</a:t>
            </a:r>
            <a:endParaRPr lang="en-US" sz="150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7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30" y="425997"/>
            <a:ext cx="118835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cÖ‡kœi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DËi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`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vI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t- </a:t>
            </a:r>
          </a:p>
          <a:p>
            <a:r>
              <a:rPr lang="en-US" sz="8000" dirty="0" smtClean="0">
                <a:latin typeface="SutonnyMJ" pitchFamily="2" charset="0"/>
              </a:rPr>
              <a:t>1| </a:t>
            </a:r>
            <a:r>
              <a:rPr lang="en-US" sz="8000" dirty="0" smtClean="0">
                <a:latin typeface="SutonnyMJ" pitchFamily="2" charset="0"/>
              </a:rPr>
              <a:t>cÖe³v </a:t>
            </a:r>
            <a:r>
              <a:rPr lang="en-US" sz="8000" dirty="0" err="1" smtClean="0">
                <a:latin typeface="SutonnyMJ" pitchFamily="2" charset="0"/>
              </a:rPr>
              <a:t>Kv</a:t>
            </a:r>
            <a:r>
              <a:rPr lang="en-US" sz="8000" dirty="0" smtClean="0">
                <a:latin typeface="SutonnyMJ" pitchFamily="2" charset="0"/>
              </a:rPr>
              <a:t>‡`</a:t>
            </a:r>
            <a:r>
              <a:rPr lang="en-US" sz="8000" dirty="0" err="1" smtClean="0">
                <a:latin typeface="SutonnyMJ" pitchFamily="2" charset="0"/>
              </a:rPr>
              <a:t>i</a:t>
            </a:r>
            <a:r>
              <a:rPr lang="en-US" sz="8000" dirty="0" smtClean="0">
                <a:latin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</a:rPr>
              <a:t>ejv</a:t>
            </a:r>
            <a:r>
              <a:rPr lang="en-US" sz="8000" dirty="0" smtClean="0">
                <a:latin typeface="SutonnyMJ" pitchFamily="2" charset="0"/>
              </a:rPr>
              <a:t> nq</a:t>
            </a:r>
            <a:r>
              <a:rPr lang="en-US" sz="8000" dirty="0" smtClean="0">
                <a:latin typeface="SutonnyMJ" pitchFamily="2" charset="0"/>
              </a:rPr>
              <a:t>?</a:t>
            </a:r>
            <a:endParaRPr lang="en-US" sz="8000" dirty="0" smtClean="0">
              <a:latin typeface="SutonnyMJ" pitchFamily="2" charset="0"/>
            </a:endParaRPr>
          </a:p>
          <a:p>
            <a:endParaRPr lang="en-US" sz="7200" dirty="0" smtClean="0">
              <a:latin typeface="SutonnyMJ" pitchFamily="2" charset="0"/>
            </a:endParaRPr>
          </a:p>
          <a:p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2|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Ck^i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†Kb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Zvu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‡`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i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Avnevb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K‡ib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?</a:t>
            </a:r>
            <a:endParaRPr lang="en-US" sz="8000" dirty="0" smtClean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8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81" y="747777"/>
            <a:ext cx="1192170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latin typeface="SutonnyMJ" pitchFamily="2" charset="0"/>
              </a:rPr>
              <a:t>3| 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cÖe³v‡`i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KqwU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fv‡M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fvM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Kiv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hvq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wK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SutonnyMJ" pitchFamily="2" charset="0"/>
              </a:rPr>
              <a:t>wK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?</a:t>
            </a:r>
          </a:p>
          <a:p>
            <a:r>
              <a:rPr lang="en-US" sz="6600" dirty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600" dirty="0" smtClean="0">
                <a:solidFill>
                  <a:srgbClr val="002060"/>
                </a:solidFill>
                <a:latin typeface="SutonnyMJ" pitchFamily="2" charset="0"/>
              </a:rPr>
              <a:t>    </a:t>
            </a:r>
            <a:endParaRPr lang="en-US" sz="6600" dirty="0" smtClean="0">
              <a:solidFill>
                <a:srgbClr val="002060"/>
              </a:solidFill>
              <a:latin typeface="SutonnyMJ" pitchFamily="2" charset="0"/>
            </a:endParaRPr>
          </a:p>
          <a:p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4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</a:rPr>
              <a:t>| 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cÖe³vMY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Kvi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Aby‡cÖiYvq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Ck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^‡ii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evYx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</a:rPr>
              <a:t>wj‡L‡Qb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</a:rPr>
              <a:t>?</a:t>
            </a:r>
            <a:endParaRPr lang="en-US" sz="80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9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242083" y="634853"/>
            <a:ext cx="96981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cwiKwíZ</a:t>
            </a:r>
            <a:r>
              <a:rPr lang="en-US" sz="8000" dirty="0" smtClean="0">
                <a:solidFill>
                  <a:schemeClr val="accent2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KvR</a:t>
            </a:r>
            <a:endParaRPr lang="en-US" sz="8000" dirty="0" smtClean="0">
              <a:solidFill>
                <a:schemeClr val="accent2"/>
              </a:solidFill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cweÎ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evB‡e‡ji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GKRb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cÖe³v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m¤ú‡K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© 5wU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evK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¨ †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jLv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|</a:t>
            </a:r>
            <a:endParaRPr lang="en-US" sz="8000" dirty="0" smtClean="0">
              <a:solidFill>
                <a:schemeClr val="accent5">
                  <a:lumMod val="75000"/>
                </a:schemeClr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8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55" y="2414895"/>
            <a:ext cx="22653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chemeClr val="accent5"/>
                </a:solidFill>
                <a:latin typeface="SutonnyMJ" pitchFamily="2" charset="0"/>
              </a:rPr>
              <a:t>mgvwß</a:t>
            </a:r>
            <a:endParaRPr lang="en-US" sz="8800" dirty="0">
              <a:solidFill>
                <a:schemeClr val="accent5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8385" y="0"/>
            <a:ext cx="6032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51" y="809445"/>
            <a:ext cx="5850147" cy="58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4864" y="-142595"/>
            <a:ext cx="5384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PECE Online School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091"/>
            <a:ext cx="12192000" cy="63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442" y="737061"/>
            <a:ext cx="65861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Avkv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wcÖq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wÎcyiv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cÖavb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wkÿK</a:t>
            </a:r>
            <a:endParaRPr lang="en-US" sz="6000" dirty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latin typeface="SutonnyMJ" pitchFamily="2" charset="0"/>
              </a:rPr>
              <a:t>LvMovcyi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miKvwi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cÖv_wgK</a:t>
            </a:r>
            <a:r>
              <a:rPr lang="en-US" sz="6000" dirty="0">
                <a:latin typeface="SutonnyMJ" pitchFamily="2" charset="0"/>
              </a:rPr>
              <a:t> we`¨</a:t>
            </a:r>
            <a:r>
              <a:rPr lang="en-US" sz="6000" dirty="0" err="1">
                <a:latin typeface="SutonnyMJ" pitchFamily="2" charset="0"/>
              </a:rPr>
              <a:t>vjq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LvMovQwo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m`i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Dc‡Rjv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15" y="94890"/>
            <a:ext cx="4640095" cy="6608619"/>
          </a:xfrm>
          <a:prstGeom prst="rect">
            <a:avLst/>
          </a:prstGeom>
          <a:ln w="762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459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kÖwY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t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cÂg</a:t>
            </a:r>
            <a:endParaRPr lang="en-US" sz="6000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welq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t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wLªóa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g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©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I ˆ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bwZK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wkÿv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</a:rPr>
              <a:t>t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</a:rPr>
              <a:t>cÂg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, cvV-1</a:t>
            </a:r>
            <a:endParaRPr lang="en-US" sz="60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welqe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¯‘ t 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cÖe³v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cvV¨vsk</a:t>
            </a:r>
            <a:r>
              <a:rPr lang="en-US" sz="6000" dirty="0" smtClean="0">
                <a:latin typeface="SutonnyMJ" pitchFamily="2" charset="0"/>
              </a:rPr>
              <a:t> t </a:t>
            </a:r>
            <a:r>
              <a:rPr lang="en-US" sz="6000" dirty="0" err="1" smtClean="0">
                <a:latin typeface="SutonnyMJ" pitchFamily="2" charset="0"/>
              </a:rPr>
              <a:t>cweÎ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evB‡e‡j</a:t>
            </a:r>
            <a:r>
              <a:rPr lang="en-US" sz="6000" dirty="0" smtClean="0">
                <a:latin typeface="SutonnyMJ" pitchFamily="2" charset="0"/>
              </a:rPr>
              <a:t>......................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Zv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wjwLZ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n‡q‡Q</a:t>
            </a:r>
            <a:r>
              <a:rPr lang="en-US" sz="6000" dirty="0" smtClean="0">
                <a:latin typeface="SutonnyMJ" pitchFamily="2" charset="0"/>
              </a:rPr>
              <a:t>|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c„ôv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bs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t 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24</a:t>
            </a:r>
            <a:endParaRPr lang="en-US" sz="6000" dirty="0">
              <a:solidFill>
                <a:srgbClr val="00B0F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6038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</a:rPr>
              <a:t>-t </a:t>
            </a:r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t- 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endParaRPr lang="en-US" sz="6000" dirty="0" smtClean="0">
              <a:latin typeface="SutonnyMJ" pitchFamily="2" charset="0"/>
            </a:endParaRPr>
          </a:p>
          <a:p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5.1.1  cÖe³v †K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Zv</a:t>
            </a:r>
            <a:r>
              <a:rPr lang="en-US" sz="72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eY©bv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Ki‡Z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SutonnyMJ" pitchFamily="2" charset="0"/>
              </a:rPr>
              <a:t>cvi‡e</a:t>
            </a:r>
            <a:r>
              <a:rPr lang="en-US" sz="7200" dirty="0" smtClean="0">
                <a:solidFill>
                  <a:srgbClr val="00B0F0"/>
                </a:solidFill>
                <a:latin typeface="SutonnyMJ" pitchFamily="2" charset="0"/>
              </a:rPr>
              <a:t>|</a:t>
            </a:r>
            <a:endParaRPr lang="en-US" sz="7200" dirty="0" smtClean="0">
              <a:solidFill>
                <a:srgbClr val="00B0F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226" y="1546699"/>
            <a:ext cx="990046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err="1" smtClean="0">
                <a:latin typeface="SutonnyMJ" pitchFamily="2" charset="0"/>
              </a:rPr>
              <a:t>G‡mv</a:t>
            </a:r>
            <a:r>
              <a:rPr lang="en-US" sz="15000" dirty="0" smtClean="0">
                <a:latin typeface="SutonnyMJ" pitchFamily="2" charset="0"/>
              </a:rPr>
              <a:t> </a:t>
            </a:r>
            <a:r>
              <a:rPr lang="en-US" sz="15000" dirty="0" err="1" smtClean="0">
                <a:latin typeface="SutonnyMJ" pitchFamily="2" charset="0"/>
              </a:rPr>
              <a:t>cÖv</a:t>
            </a:r>
            <a:r>
              <a:rPr lang="en-US" sz="15000" dirty="0" smtClean="0">
                <a:latin typeface="SutonnyMJ" pitchFamily="2" charset="0"/>
              </a:rPr>
              <a:t>_©</a:t>
            </a:r>
            <a:r>
              <a:rPr lang="en-US" sz="15000" dirty="0" err="1" smtClean="0">
                <a:latin typeface="SutonnyMJ" pitchFamily="2" charset="0"/>
              </a:rPr>
              <a:t>bv</a:t>
            </a:r>
            <a:r>
              <a:rPr lang="en-US" sz="15000" dirty="0" smtClean="0">
                <a:latin typeface="SutonnyMJ" pitchFamily="2" charset="0"/>
              </a:rPr>
              <a:t> </a:t>
            </a:r>
            <a:r>
              <a:rPr lang="en-US" sz="15000" dirty="0" err="1" smtClean="0">
                <a:latin typeface="SutonnyMJ" pitchFamily="2" charset="0"/>
              </a:rPr>
              <a:t>Kwi</a:t>
            </a:r>
            <a:endParaRPr lang="en-US" sz="15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2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05" y="0"/>
            <a:ext cx="5494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4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7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143</Words>
  <Application>Microsoft Office PowerPoint</Application>
  <PresentationFormat>Widescreen</PresentationFormat>
  <Paragraphs>29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67</cp:revision>
  <dcterms:created xsi:type="dcterms:W3CDTF">2020-05-30T15:18:10Z</dcterms:created>
  <dcterms:modified xsi:type="dcterms:W3CDTF">2020-07-16T11:30:30Z</dcterms:modified>
</cp:coreProperties>
</file>