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30" r:id="rId2"/>
    <p:sldId id="328" r:id="rId3"/>
    <p:sldId id="257" r:id="rId4"/>
    <p:sldId id="310" r:id="rId5"/>
    <p:sldId id="298" r:id="rId6"/>
    <p:sldId id="266" r:id="rId7"/>
    <p:sldId id="265" r:id="rId8"/>
    <p:sldId id="320" r:id="rId9"/>
    <p:sldId id="321" r:id="rId10"/>
    <p:sldId id="325" r:id="rId11"/>
    <p:sldId id="331" r:id="rId12"/>
    <p:sldId id="309" r:id="rId13"/>
    <p:sldId id="326" r:id="rId14"/>
    <p:sldId id="308" r:id="rId15"/>
    <p:sldId id="279" r:id="rId16"/>
    <p:sldId id="277" r:id="rId17"/>
    <p:sldId id="272" r:id="rId18"/>
    <p:sldId id="278" r:id="rId19"/>
    <p:sldId id="285" r:id="rId20"/>
    <p:sldId id="295" r:id="rId21"/>
    <p:sldId id="281" r:id="rId22"/>
    <p:sldId id="329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7C4"/>
    <a:srgbClr val="FF0066"/>
    <a:srgbClr val="00CC00"/>
    <a:srgbClr val="D99694"/>
    <a:srgbClr val="939393"/>
    <a:srgbClr val="552579"/>
    <a:srgbClr val="2F930B"/>
    <a:srgbClr val="FFCC00"/>
    <a:srgbClr val="FAC090"/>
    <a:srgbClr val="9D4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>
      <p:cViewPr varScale="1">
        <p:scale>
          <a:sx n="73" d="100"/>
          <a:sy n="73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D92CB8-6B88-443A-997E-7D887EA5B13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4C189F6-F062-4742-80B4-4F4A5C4D1364}" type="pres">
      <dgm:prSet presAssocID="{63D92CB8-6B88-443A-997E-7D887EA5B13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801D371-02E0-4B8E-BD28-9A1283F8340C}" type="presOf" srcId="{63D92CB8-6B88-443A-997E-7D887EA5B139}" destId="{C4C189F6-F062-4742-80B4-4F4A5C4D1364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1E264-60C7-4168-9C1A-9420EDD1B85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24F5F-852B-4D42-BE15-A4215A990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6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7DE8C0-29E2-4039-A780-76DAC1F4437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677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378-5716-4BC8-8FEB-6249EBDF4E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20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BE15CA-1A5E-43EB-8683-7CE4E7DA99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0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FE64-475A-4D69-A952-73CAC07B763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7598-81D0-43E7-9E69-2C2D1BC81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5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1"/>
            </a:gs>
            <a:gs pos="91000">
              <a:srgbClr val="FF66C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82538" y="6367909"/>
            <a:ext cx="4731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Andalus" panose="02020603050405020304" pitchFamily="18" charset="-78"/>
              </a:rPr>
              <a:t>Md.</a:t>
            </a:r>
            <a:r>
              <a:rPr lang="en-US" sz="1800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Andalus" panose="02020603050405020304" pitchFamily="18" charset="-78"/>
              </a:rPr>
              <a:t> Nazmul </a:t>
            </a:r>
            <a:r>
              <a:rPr lang="en-US" sz="1800" baseline="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Andalus" panose="02020603050405020304" pitchFamily="18" charset="-78"/>
              </a:rPr>
              <a:t>Hoque</a:t>
            </a:r>
            <a:r>
              <a:rPr lang="en-US" sz="1800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Andalus" panose="02020603050405020304" pitchFamily="18" charset="-78"/>
              </a:rPr>
              <a:t> </a:t>
            </a:r>
            <a:r>
              <a:rPr lang="en-US" sz="1400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Andalus" panose="02020603050405020304" pitchFamily="18" charset="-78"/>
              </a:rPr>
              <a:t>(B. </a:t>
            </a:r>
            <a:r>
              <a:rPr lang="en-US" sz="1400" baseline="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Andalus" panose="02020603050405020304" pitchFamily="18" charset="-78"/>
              </a:rPr>
              <a:t>Sc</a:t>
            </a:r>
            <a:r>
              <a:rPr lang="en-US" sz="1400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Andalus" panose="02020603050405020304" pitchFamily="18" charset="-78"/>
              </a:rPr>
              <a:t>, B. Ed</a:t>
            </a:r>
            <a:r>
              <a:rPr lang="en-US" sz="1800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rint MT Shadow" panose="04020605060303030202" pitchFamily="82" charset="0"/>
                <a:cs typeface="Andalus" panose="02020603050405020304" pitchFamily="18" charset="-78"/>
              </a:rPr>
              <a:t>)  nazhoq71@gmail.com</a:t>
            </a:r>
            <a:endParaRPr lang="en-US" sz="1800" dirty="0">
              <a:solidFill>
                <a:schemeClr val="accent1">
                  <a:lumMod val="40000"/>
                  <a:lumOff val="60000"/>
                </a:schemeClr>
              </a:solidFill>
              <a:latin typeface="Imprint MT Shadow" panose="04020605060303030202" pitchFamily="82" charset="0"/>
              <a:cs typeface="Andalus" panose="02020603050405020304" pitchFamily="18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9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gi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306324">
            <a:off x="1148541" y="804560"/>
            <a:ext cx="6341501" cy="5544999"/>
            <a:chOff x="2609716" y="628776"/>
            <a:chExt cx="3816005" cy="372472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Group 2"/>
            <p:cNvGrpSpPr/>
            <p:nvPr/>
          </p:nvGrpSpPr>
          <p:grpSpPr>
            <a:xfrm>
              <a:off x="3130276" y="628776"/>
              <a:ext cx="3295445" cy="3521793"/>
              <a:chOff x="3129211" y="671917"/>
              <a:chExt cx="3295445" cy="3521793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129211" y="920270"/>
                <a:ext cx="3295445" cy="2997831"/>
                <a:chOff x="3056662" y="880237"/>
                <a:chExt cx="3295445" cy="2997831"/>
              </a:xfrm>
            </p:grpSpPr>
            <p:sp>
              <p:nvSpPr>
                <p:cNvPr id="11" name="Isosceles Triangle 8"/>
                <p:cNvSpPr/>
                <p:nvPr/>
              </p:nvSpPr>
              <p:spPr>
                <a:xfrm>
                  <a:off x="3056662" y="2346913"/>
                  <a:ext cx="2727949" cy="1531155"/>
                </a:xfrm>
                <a:custGeom>
                  <a:avLst/>
                  <a:gdLst>
                    <a:gd name="connsiteX0" fmla="*/ 0 w 2404192"/>
                    <a:gd name="connsiteY0" fmla="*/ 838200 h 838200"/>
                    <a:gd name="connsiteX1" fmla="*/ 1202096 w 2404192"/>
                    <a:gd name="connsiteY1" fmla="*/ 0 h 838200"/>
                    <a:gd name="connsiteX2" fmla="*/ 2404192 w 2404192"/>
                    <a:gd name="connsiteY2" fmla="*/ 838200 h 838200"/>
                    <a:gd name="connsiteX3" fmla="*/ 0 w 2404192"/>
                    <a:gd name="connsiteY3" fmla="*/ 838200 h 838200"/>
                    <a:gd name="connsiteX0" fmla="*/ 0 w 2404192"/>
                    <a:gd name="connsiteY0" fmla="*/ 1353355 h 1353355"/>
                    <a:gd name="connsiteX1" fmla="*/ 1459673 w 2404192"/>
                    <a:gd name="connsiteY1" fmla="*/ 0 h 1353355"/>
                    <a:gd name="connsiteX2" fmla="*/ 2404192 w 2404192"/>
                    <a:gd name="connsiteY2" fmla="*/ 1353355 h 1353355"/>
                    <a:gd name="connsiteX3" fmla="*/ 0 w 2404192"/>
                    <a:gd name="connsiteY3" fmla="*/ 1353355 h 1353355"/>
                    <a:gd name="connsiteX0" fmla="*/ 0 w 2468586"/>
                    <a:gd name="connsiteY0" fmla="*/ 1353355 h 1353355"/>
                    <a:gd name="connsiteX1" fmla="*/ 1459673 w 2468586"/>
                    <a:gd name="connsiteY1" fmla="*/ 0 h 1353355"/>
                    <a:gd name="connsiteX2" fmla="*/ 2468586 w 2468586"/>
                    <a:gd name="connsiteY2" fmla="*/ 1263203 h 1353355"/>
                    <a:gd name="connsiteX3" fmla="*/ 0 w 2468586"/>
                    <a:gd name="connsiteY3" fmla="*/ 1353355 h 1353355"/>
                    <a:gd name="connsiteX0" fmla="*/ 0 w 2690836"/>
                    <a:gd name="connsiteY0" fmla="*/ 1531155 h 1531155"/>
                    <a:gd name="connsiteX1" fmla="*/ 1681923 w 2690836"/>
                    <a:gd name="connsiteY1" fmla="*/ 0 h 1531155"/>
                    <a:gd name="connsiteX2" fmla="*/ 2690836 w 2690836"/>
                    <a:gd name="connsiteY2" fmla="*/ 1263203 h 1531155"/>
                    <a:gd name="connsiteX3" fmla="*/ 0 w 2690836"/>
                    <a:gd name="connsiteY3" fmla="*/ 1531155 h 1531155"/>
                    <a:gd name="connsiteX0" fmla="*/ 0 w 2716236"/>
                    <a:gd name="connsiteY0" fmla="*/ 1531155 h 1531155"/>
                    <a:gd name="connsiteX1" fmla="*/ 1681923 w 2716236"/>
                    <a:gd name="connsiteY1" fmla="*/ 0 h 1531155"/>
                    <a:gd name="connsiteX2" fmla="*/ 2716236 w 2716236"/>
                    <a:gd name="connsiteY2" fmla="*/ 1288603 h 1531155"/>
                    <a:gd name="connsiteX3" fmla="*/ 0 w 2716236"/>
                    <a:gd name="connsiteY3" fmla="*/ 1531155 h 1531155"/>
                    <a:gd name="connsiteX0" fmla="*/ 0 w 2727949"/>
                    <a:gd name="connsiteY0" fmla="*/ 1531155 h 1531155"/>
                    <a:gd name="connsiteX1" fmla="*/ 1681923 w 2727949"/>
                    <a:gd name="connsiteY1" fmla="*/ 0 h 1531155"/>
                    <a:gd name="connsiteX2" fmla="*/ 2727949 w 2727949"/>
                    <a:gd name="connsiteY2" fmla="*/ 1324844 h 1531155"/>
                    <a:gd name="connsiteX3" fmla="*/ 0 w 2727949"/>
                    <a:gd name="connsiteY3" fmla="*/ 1531155 h 15311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27949" h="1531155">
                      <a:moveTo>
                        <a:pt x="0" y="1531155"/>
                      </a:moveTo>
                      <a:lnTo>
                        <a:pt x="1681923" y="0"/>
                      </a:lnTo>
                      <a:lnTo>
                        <a:pt x="2727949" y="1324844"/>
                      </a:lnTo>
                      <a:lnTo>
                        <a:pt x="0" y="1531155"/>
                      </a:lnTo>
                      <a:close/>
                    </a:path>
                  </a:pathLst>
                </a:custGeom>
                <a:solidFill>
                  <a:srgbClr val="F56A14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Isosceles Triangle 8"/>
                <p:cNvSpPr/>
                <p:nvPr/>
              </p:nvSpPr>
              <p:spPr>
                <a:xfrm rot="10800000">
                  <a:off x="3700281" y="880237"/>
                  <a:ext cx="2651826" cy="1498386"/>
                </a:xfrm>
                <a:custGeom>
                  <a:avLst/>
                  <a:gdLst>
                    <a:gd name="connsiteX0" fmla="*/ 0 w 2404192"/>
                    <a:gd name="connsiteY0" fmla="*/ 838200 h 838200"/>
                    <a:gd name="connsiteX1" fmla="*/ 1202096 w 2404192"/>
                    <a:gd name="connsiteY1" fmla="*/ 0 h 838200"/>
                    <a:gd name="connsiteX2" fmla="*/ 2404192 w 2404192"/>
                    <a:gd name="connsiteY2" fmla="*/ 838200 h 838200"/>
                    <a:gd name="connsiteX3" fmla="*/ 0 w 2404192"/>
                    <a:gd name="connsiteY3" fmla="*/ 838200 h 838200"/>
                    <a:gd name="connsiteX0" fmla="*/ 0 w 2404192"/>
                    <a:gd name="connsiteY0" fmla="*/ 1353355 h 1353355"/>
                    <a:gd name="connsiteX1" fmla="*/ 1459673 w 2404192"/>
                    <a:gd name="connsiteY1" fmla="*/ 0 h 1353355"/>
                    <a:gd name="connsiteX2" fmla="*/ 2404192 w 2404192"/>
                    <a:gd name="connsiteY2" fmla="*/ 1353355 h 1353355"/>
                    <a:gd name="connsiteX3" fmla="*/ 0 w 2404192"/>
                    <a:gd name="connsiteY3" fmla="*/ 1353355 h 1353355"/>
                    <a:gd name="connsiteX0" fmla="*/ 0 w 2468586"/>
                    <a:gd name="connsiteY0" fmla="*/ 1353355 h 1353355"/>
                    <a:gd name="connsiteX1" fmla="*/ 1459673 w 2468586"/>
                    <a:gd name="connsiteY1" fmla="*/ 0 h 1353355"/>
                    <a:gd name="connsiteX2" fmla="*/ 2468586 w 2468586"/>
                    <a:gd name="connsiteY2" fmla="*/ 1263203 h 1353355"/>
                    <a:gd name="connsiteX3" fmla="*/ 0 w 2468586"/>
                    <a:gd name="connsiteY3" fmla="*/ 1353355 h 1353355"/>
                    <a:gd name="connsiteX0" fmla="*/ 0 w 2690836"/>
                    <a:gd name="connsiteY0" fmla="*/ 1531155 h 1531155"/>
                    <a:gd name="connsiteX1" fmla="*/ 1681923 w 2690836"/>
                    <a:gd name="connsiteY1" fmla="*/ 0 h 1531155"/>
                    <a:gd name="connsiteX2" fmla="*/ 2690836 w 2690836"/>
                    <a:gd name="connsiteY2" fmla="*/ 1263203 h 1531155"/>
                    <a:gd name="connsiteX3" fmla="*/ 0 w 2690836"/>
                    <a:gd name="connsiteY3" fmla="*/ 1531155 h 1531155"/>
                    <a:gd name="connsiteX0" fmla="*/ 0 w 2716236"/>
                    <a:gd name="connsiteY0" fmla="*/ 1531155 h 1531155"/>
                    <a:gd name="connsiteX1" fmla="*/ 1681923 w 2716236"/>
                    <a:gd name="connsiteY1" fmla="*/ 0 h 1531155"/>
                    <a:gd name="connsiteX2" fmla="*/ 2716236 w 2716236"/>
                    <a:gd name="connsiteY2" fmla="*/ 1288603 h 1531155"/>
                    <a:gd name="connsiteX3" fmla="*/ 0 w 2716236"/>
                    <a:gd name="connsiteY3" fmla="*/ 1531155 h 1531155"/>
                    <a:gd name="connsiteX0" fmla="*/ 0 w 2666772"/>
                    <a:gd name="connsiteY0" fmla="*/ 1498387 h 1498387"/>
                    <a:gd name="connsiteX1" fmla="*/ 1632459 w 2666772"/>
                    <a:gd name="connsiteY1" fmla="*/ 0 h 1498387"/>
                    <a:gd name="connsiteX2" fmla="*/ 2666772 w 2666772"/>
                    <a:gd name="connsiteY2" fmla="*/ 1288603 h 1498387"/>
                    <a:gd name="connsiteX3" fmla="*/ 0 w 2666772"/>
                    <a:gd name="connsiteY3" fmla="*/ 1498387 h 1498387"/>
                    <a:gd name="connsiteX0" fmla="*/ 0 w 2651826"/>
                    <a:gd name="connsiteY0" fmla="*/ 1498387 h 1498387"/>
                    <a:gd name="connsiteX1" fmla="*/ 1632459 w 2651826"/>
                    <a:gd name="connsiteY1" fmla="*/ 0 h 1498387"/>
                    <a:gd name="connsiteX2" fmla="*/ 2651826 w 2651826"/>
                    <a:gd name="connsiteY2" fmla="*/ 1318060 h 1498387"/>
                    <a:gd name="connsiteX3" fmla="*/ 0 w 2651826"/>
                    <a:gd name="connsiteY3" fmla="*/ 1498387 h 1498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51826" h="1498387">
                      <a:moveTo>
                        <a:pt x="0" y="1498387"/>
                      </a:moveTo>
                      <a:lnTo>
                        <a:pt x="1632459" y="0"/>
                      </a:lnTo>
                      <a:lnTo>
                        <a:pt x="2651826" y="1318060"/>
                      </a:lnTo>
                      <a:lnTo>
                        <a:pt x="0" y="1498387"/>
                      </a:lnTo>
                      <a:close/>
                    </a:path>
                  </a:pathLst>
                </a:custGeom>
                <a:solidFill>
                  <a:srgbClr val="FABF07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 rot="16718605" flipV="1">
                <a:off x="3013451" y="1018407"/>
                <a:ext cx="3521793" cy="2828813"/>
                <a:chOff x="3231179" y="1068390"/>
                <a:chExt cx="2966323" cy="2774825"/>
              </a:xfrm>
            </p:grpSpPr>
            <p:sp>
              <p:nvSpPr>
                <p:cNvPr id="9" name="Isosceles Triangle 8"/>
                <p:cNvSpPr/>
                <p:nvPr/>
              </p:nvSpPr>
              <p:spPr>
                <a:xfrm>
                  <a:off x="3231179" y="2382957"/>
                  <a:ext cx="2459297" cy="1460258"/>
                </a:xfrm>
                <a:custGeom>
                  <a:avLst/>
                  <a:gdLst>
                    <a:gd name="connsiteX0" fmla="*/ 0 w 2404192"/>
                    <a:gd name="connsiteY0" fmla="*/ 838200 h 838200"/>
                    <a:gd name="connsiteX1" fmla="*/ 1202096 w 2404192"/>
                    <a:gd name="connsiteY1" fmla="*/ 0 h 838200"/>
                    <a:gd name="connsiteX2" fmla="*/ 2404192 w 2404192"/>
                    <a:gd name="connsiteY2" fmla="*/ 838200 h 838200"/>
                    <a:gd name="connsiteX3" fmla="*/ 0 w 2404192"/>
                    <a:gd name="connsiteY3" fmla="*/ 838200 h 838200"/>
                    <a:gd name="connsiteX0" fmla="*/ 0 w 2404192"/>
                    <a:gd name="connsiteY0" fmla="*/ 1353355 h 1353355"/>
                    <a:gd name="connsiteX1" fmla="*/ 1459673 w 2404192"/>
                    <a:gd name="connsiteY1" fmla="*/ 0 h 1353355"/>
                    <a:gd name="connsiteX2" fmla="*/ 2404192 w 2404192"/>
                    <a:gd name="connsiteY2" fmla="*/ 1353355 h 1353355"/>
                    <a:gd name="connsiteX3" fmla="*/ 0 w 2404192"/>
                    <a:gd name="connsiteY3" fmla="*/ 1353355 h 1353355"/>
                    <a:gd name="connsiteX0" fmla="*/ 0 w 2468586"/>
                    <a:gd name="connsiteY0" fmla="*/ 1353355 h 1353355"/>
                    <a:gd name="connsiteX1" fmla="*/ 1459673 w 2468586"/>
                    <a:gd name="connsiteY1" fmla="*/ 0 h 1353355"/>
                    <a:gd name="connsiteX2" fmla="*/ 2468586 w 2468586"/>
                    <a:gd name="connsiteY2" fmla="*/ 1263203 h 1353355"/>
                    <a:gd name="connsiteX3" fmla="*/ 0 w 2468586"/>
                    <a:gd name="connsiteY3" fmla="*/ 1353355 h 1353355"/>
                    <a:gd name="connsiteX0" fmla="*/ 0 w 2690836"/>
                    <a:gd name="connsiteY0" fmla="*/ 1531155 h 1531155"/>
                    <a:gd name="connsiteX1" fmla="*/ 1681923 w 2690836"/>
                    <a:gd name="connsiteY1" fmla="*/ 0 h 1531155"/>
                    <a:gd name="connsiteX2" fmla="*/ 2690836 w 2690836"/>
                    <a:gd name="connsiteY2" fmla="*/ 1263203 h 1531155"/>
                    <a:gd name="connsiteX3" fmla="*/ 0 w 2690836"/>
                    <a:gd name="connsiteY3" fmla="*/ 1531155 h 1531155"/>
                    <a:gd name="connsiteX0" fmla="*/ 0 w 2716236"/>
                    <a:gd name="connsiteY0" fmla="*/ 1531155 h 1531155"/>
                    <a:gd name="connsiteX1" fmla="*/ 1681923 w 2716236"/>
                    <a:gd name="connsiteY1" fmla="*/ 0 h 1531155"/>
                    <a:gd name="connsiteX2" fmla="*/ 2716236 w 2716236"/>
                    <a:gd name="connsiteY2" fmla="*/ 1288603 h 1531155"/>
                    <a:gd name="connsiteX3" fmla="*/ 0 w 2716236"/>
                    <a:gd name="connsiteY3" fmla="*/ 1531155 h 1531155"/>
                    <a:gd name="connsiteX0" fmla="*/ 0 w 2636962"/>
                    <a:gd name="connsiteY0" fmla="*/ 1531155 h 1531155"/>
                    <a:gd name="connsiteX1" fmla="*/ 1681923 w 2636962"/>
                    <a:gd name="connsiteY1" fmla="*/ 0 h 1531155"/>
                    <a:gd name="connsiteX2" fmla="*/ 2636962 w 2636962"/>
                    <a:gd name="connsiteY2" fmla="*/ 1223456 h 1531155"/>
                    <a:gd name="connsiteX3" fmla="*/ 0 w 2636962"/>
                    <a:gd name="connsiteY3" fmla="*/ 1531155 h 1531155"/>
                    <a:gd name="connsiteX0" fmla="*/ 0 w 2443236"/>
                    <a:gd name="connsiteY0" fmla="*/ 1476003 h 1476003"/>
                    <a:gd name="connsiteX1" fmla="*/ 1488197 w 2443236"/>
                    <a:gd name="connsiteY1" fmla="*/ 0 h 1476003"/>
                    <a:gd name="connsiteX2" fmla="*/ 2443236 w 2443236"/>
                    <a:gd name="connsiteY2" fmla="*/ 1223456 h 1476003"/>
                    <a:gd name="connsiteX3" fmla="*/ 0 w 2443236"/>
                    <a:gd name="connsiteY3" fmla="*/ 1476003 h 1476003"/>
                    <a:gd name="connsiteX0" fmla="*/ 0 w 2498489"/>
                    <a:gd name="connsiteY0" fmla="*/ 1478998 h 1478998"/>
                    <a:gd name="connsiteX1" fmla="*/ 1543450 w 2498489"/>
                    <a:gd name="connsiteY1" fmla="*/ 0 h 1478998"/>
                    <a:gd name="connsiteX2" fmla="*/ 2498489 w 2498489"/>
                    <a:gd name="connsiteY2" fmla="*/ 1223456 h 1478998"/>
                    <a:gd name="connsiteX3" fmla="*/ 0 w 2498489"/>
                    <a:gd name="connsiteY3" fmla="*/ 1478998 h 1478998"/>
                    <a:gd name="connsiteX0" fmla="*/ 0 w 2459297"/>
                    <a:gd name="connsiteY0" fmla="*/ 1460260 h 1460260"/>
                    <a:gd name="connsiteX1" fmla="*/ 1504258 w 2459297"/>
                    <a:gd name="connsiteY1" fmla="*/ 0 h 1460260"/>
                    <a:gd name="connsiteX2" fmla="*/ 2459297 w 2459297"/>
                    <a:gd name="connsiteY2" fmla="*/ 1223456 h 1460260"/>
                    <a:gd name="connsiteX3" fmla="*/ 0 w 2459297"/>
                    <a:gd name="connsiteY3" fmla="*/ 1460260 h 14602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59297" h="1460260">
                      <a:moveTo>
                        <a:pt x="0" y="1460260"/>
                      </a:moveTo>
                      <a:lnTo>
                        <a:pt x="1504258" y="0"/>
                      </a:lnTo>
                      <a:lnTo>
                        <a:pt x="2459297" y="1223456"/>
                      </a:lnTo>
                      <a:lnTo>
                        <a:pt x="0" y="1460260"/>
                      </a:lnTo>
                      <a:close/>
                    </a:path>
                  </a:pathLst>
                </a:custGeom>
                <a:solidFill>
                  <a:srgbClr val="7FCC28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Isosceles Triangle 8"/>
                <p:cNvSpPr/>
                <p:nvPr/>
              </p:nvSpPr>
              <p:spPr>
                <a:xfrm rot="10800000">
                  <a:off x="3773197" y="1068390"/>
                  <a:ext cx="2424305" cy="1368001"/>
                </a:xfrm>
                <a:custGeom>
                  <a:avLst/>
                  <a:gdLst>
                    <a:gd name="connsiteX0" fmla="*/ 0 w 2404192"/>
                    <a:gd name="connsiteY0" fmla="*/ 838200 h 838200"/>
                    <a:gd name="connsiteX1" fmla="*/ 1202096 w 2404192"/>
                    <a:gd name="connsiteY1" fmla="*/ 0 h 838200"/>
                    <a:gd name="connsiteX2" fmla="*/ 2404192 w 2404192"/>
                    <a:gd name="connsiteY2" fmla="*/ 838200 h 838200"/>
                    <a:gd name="connsiteX3" fmla="*/ 0 w 2404192"/>
                    <a:gd name="connsiteY3" fmla="*/ 838200 h 838200"/>
                    <a:gd name="connsiteX0" fmla="*/ 0 w 2404192"/>
                    <a:gd name="connsiteY0" fmla="*/ 1353355 h 1353355"/>
                    <a:gd name="connsiteX1" fmla="*/ 1459673 w 2404192"/>
                    <a:gd name="connsiteY1" fmla="*/ 0 h 1353355"/>
                    <a:gd name="connsiteX2" fmla="*/ 2404192 w 2404192"/>
                    <a:gd name="connsiteY2" fmla="*/ 1353355 h 1353355"/>
                    <a:gd name="connsiteX3" fmla="*/ 0 w 2404192"/>
                    <a:gd name="connsiteY3" fmla="*/ 1353355 h 1353355"/>
                    <a:gd name="connsiteX0" fmla="*/ 0 w 2468586"/>
                    <a:gd name="connsiteY0" fmla="*/ 1353355 h 1353355"/>
                    <a:gd name="connsiteX1" fmla="*/ 1459673 w 2468586"/>
                    <a:gd name="connsiteY1" fmla="*/ 0 h 1353355"/>
                    <a:gd name="connsiteX2" fmla="*/ 2468586 w 2468586"/>
                    <a:gd name="connsiteY2" fmla="*/ 1263203 h 1353355"/>
                    <a:gd name="connsiteX3" fmla="*/ 0 w 2468586"/>
                    <a:gd name="connsiteY3" fmla="*/ 1353355 h 1353355"/>
                    <a:gd name="connsiteX0" fmla="*/ 0 w 2690836"/>
                    <a:gd name="connsiteY0" fmla="*/ 1531155 h 1531155"/>
                    <a:gd name="connsiteX1" fmla="*/ 1681923 w 2690836"/>
                    <a:gd name="connsiteY1" fmla="*/ 0 h 1531155"/>
                    <a:gd name="connsiteX2" fmla="*/ 2690836 w 2690836"/>
                    <a:gd name="connsiteY2" fmla="*/ 1263203 h 1531155"/>
                    <a:gd name="connsiteX3" fmla="*/ 0 w 2690836"/>
                    <a:gd name="connsiteY3" fmla="*/ 1531155 h 1531155"/>
                    <a:gd name="connsiteX0" fmla="*/ 0 w 2716236"/>
                    <a:gd name="connsiteY0" fmla="*/ 1531155 h 1531155"/>
                    <a:gd name="connsiteX1" fmla="*/ 1681923 w 2716236"/>
                    <a:gd name="connsiteY1" fmla="*/ 0 h 1531155"/>
                    <a:gd name="connsiteX2" fmla="*/ 2716236 w 2716236"/>
                    <a:gd name="connsiteY2" fmla="*/ 1288603 h 1531155"/>
                    <a:gd name="connsiteX3" fmla="*/ 0 w 2716236"/>
                    <a:gd name="connsiteY3" fmla="*/ 1531155 h 1531155"/>
                    <a:gd name="connsiteX0" fmla="*/ 0 w 2716236"/>
                    <a:gd name="connsiteY0" fmla="*/ 1572421 h 1572421"/>
                    <a:gd name="connsiteX1" fmla="*/ 1665365 w 2716236"/>
                    <a:gd name="connsiteY1" fmla="*/ 0 h 1572421"/>
                    <a:gd name="connsiteX2" fmla="*/ 2716236 w 2716236"/>
                    <a:gd name="connsiteY2" fmla="*/ 1329869 h 1572421"/>
                    <a:gd name="connsiteX3" fmla="*/ 0 w 2716236"/>
                    <a:gd name="connsiteY3" fmla="*/ 1572421 h 1572421"/>
                    <a:gd name="connsiteX0" fmla="*/ 0 w 2523453"/>
                    <a:gd name="connsiteY0" fmla="*/ 1440433 h 1440433"/>
                    <a:gd name="connsiteX1" fmla="*/ 1472582 w 2523453"/>
                    <a:gd name="connsiteY1" fmla="*/ 0 h 1440433"/>
                    <a:gd name="connsiteX2" fmla="*/ 2523453 w 2523453"/>
                    <a:gd name="connsiteY2" fmla="*/ 1329869 h 1440433"/>
                    <a:gd name="connsiteX3" fmla="*/ 0 w 2523453"/>
                    <a:gd name="connsiteY3" fmla="*/ 1440433 h 1440433"/>
                    <a:gd name="connsiteX0" fmla="*/ 0 w 2419469"/>
                    <a:gd name="connsiteY0" fmla="*/ 1440433 h 1440433"/>
                    <a:gd name="connsiteX1" fmla="*/ 1472582 w 2419469"/>
                    <a:gd name="connsiteY1" fmla="*/ 0 h 1440433"/>
                    <a:gd name="connsiteX2" fmla="*/ 2419469 w 2419469"/>
                    <a:gd name="connsiteY2" fmla="*/ 1285904 h 1440433"/>
                    <a:gd name="connsiteX3" fmla="*/ 0 w 2419469"/>
                    <a:gd name="connsiteY3" fmla="*/ 1440433 h 1440433"/>
                    <a:gd name="connsiteX0" fmla="*/ 0 w 2415266"/>
                    <a:gd name="connsiteY0" fmla="*/ 1440433 h 1440433"/>
                    <a:gd name="connsiteX1" fmla="*/ 1472582 w 2415266"/>
                    <a:gd name="connsiteY1" fmla="*/ 0 h 1440433"/>
                    <a:gd name="connsiteX2" fmla="*/ 2415266 w 2415266"/>
                    <a:gd name="connsiteY2" fmla="*/ 1234047 h 1440433"/>
                    <a:gd name="connsiteX3" fmla="*/ 0 w 2415266"/>
                    <a:gd name="connsiteY3" fmla="*/ 1440433 h 1440433"/>
                    <a:gd name="connsiteX0" fmla="*/ 0 w 2416895"/>
                    <a:gd name="connsiteY0" fmla="*/ 1440433 h 1440433"/>
                    <a:gd name="connsiteX1" fmla="*/ 1472582 w 2416895"/>
                    <a:gd name="connsiteY1" fmla="*/ 0 h 1440433"/>
                    <a:gd name="connsiteX2" fmla="*/ 2416895 w 2416895"/>
                    <a:gd name="connsiteY2" fmla="*/ 1221556 h 1440433"/>
                    <a:gd name="connsiteX3" fmla="*/ 0 w 2416895"/>
                    <a:gd name="connsiteY3" fmla="*/ 1440433 h 1440433"/>
                    <a:gd name="connsiteX0" fmla="*/ 0 w 2450010"/>
                    <a:gd name="connsiteY0" fmla="*/ 1357902 h 1357902"/>
                    <a:gd name="connsiteX1" fmla="*/ 1505697 w 2450010"/>
                    <a:gd name="connsiteY1" fmla="*/ 0 h 1357902"/>
                    <a:gd name="connsiteX2" fmla="*/ 2450010 w 2450010"/>
                    <a:gd name="connsiteY2" fmla="*/ 1221556 h 1357902"/>
                    <a:gd name="connsiteX3" fmla="*/ 0 w 2450010"/>
                    <a:gd name="connsiteY3" fmla="*/ 1357902 h 1357902"/>
                    <a:gd name="connsiteX0" fmla="*/ 0 w 2450010"/>
                    <a:gd name="connsiteY0" fmla="*/ 1357902 h 1357902"/>
                    <a:gd name="connsiteX1" fmla="*/ 1505697 w 2450010"/>
                    <a:gd name="connsiteY1" fmla="*/ 0 h 1357902"/>
                    <a:gd name="connsiteX2" fmla="*/ 2450010 w 2450010"/>
                    <a:gd name="connsiteY2" fmla="*/ 1221556 h 1357902"/>
                    <a:gd name="connsiteX3" fmla="*/ 0 w 2450010"/>
                    <a:gd name="connsiteY3" fmla="*/ 1357902 h 1357902"/>
                    <a:gd name="connsiteX0" fmla="*/ 0 w 2462365"/>
                    <a:gd name="connsiteY0" fmla="*/ 1357902 h 1357902"/>
                    <a:gd name="connsiteX1" fmla="*/ 1505697 w 2462365"/>
                    <a:gd name="connsiteY1" fmla="*/ 0 h 1357902"/>
                    <a:gd name="connsiteX2" fmla="*/ 2462365 w 2462365"/>
                    <a:gd name="connsiteY2" fmla="*/ 1210965 h 1357902"/>
                    <a:gd name="connsiteX3" fmla="*/ 0 w 2462365"/>
                    <a:gd name="connsiteY3" fmla="*/ 1357902 h 1357902"/>
                    <a:gd name="connsiteX0" fmla="*/ 0 w 2411106"/>
                    <a:gd name="connsiteY0" fmla="*/ 1345256 h 1345256"/>
                    <a:gd name="connsiteX1" fmla="*/ 1454438 w 2411106"/>
                    <a:gd name="connsiteY1" fmla="*/ 0 h 1345256"/>
                    <a:gd name="connsiteX2" fmla="*/ 2411106 w 2411106"/>
                    <a:gd name="connsiteY2" fmla="*/ 1210965 h 1345256"/>
                    <a:gd name="connsiteX3" fmla="*/ 0 w 2411106"/>
                    <a:gd name="connsiteY3" fmla="*/ 1345256 h 1345256"/>
                    <a:gd name="connsiteX0" fmla="*/ 0 w 2424305"/>
                    <a:gd name="connsiteY0" fmla="*/ 1368001 h 1368001"/>
                    <a:gd name="connsiteX1" fmla="*/ 1467637 w 2424305"/>
                    <a:gd name="connsiteY1" fmla="*/ 0 h 1368001"/>
                    <a:gd name="connsiteX2" fmla="*/ 2424305 w 2424305"/>
                    <a:gd name="connsiteY2" fmla="*/ 1210965 h 1368001"/>
                    <a:gd name="connsiteX3" fmla="*/ 0 w 2424305"/>
                    <a:gd name="connsiteY3" fmla="*/ 1368001 h 13680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24305" h="1368001">
                      <a:moveTo>
                        <a:pt x="0" y="1368001"/>
                      </a:moveTo>
                      <a:lnTo>
                        <a:pt x="1467637" y="0"/>
                      </a:lnTo>
                      <a:lnTo>
                        <a:pt x="2424305" y="1210965"/>
                      </a:lnTo>
                      <a:lnTo>
                        <a:pt x="0" y="1368001"/>
                      </a:lnTo>
                      <a:close/>
                    </a:path>
                  </a:pathLst>
                </a:custGeom>
                <a:solidFill>
                  <a:srgbClr val="ED1272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" name="Isosceles Triangle 3"/>
            <p:cNvSpPr/>
            <p:nvPr/>
          </p:nvSpPr>
          <p:spPr>
            <a:xfrm rot="19144611">
              <a:off x="2841802" y="3961790"/>
              <a:ext cx="609600" cy="391709"/>
            </a:xfrm>
            <a:prstGeom prst="triangle">
              <a:avLst/>
            </a:prstGeom>
            <a:solidFill>
              <a:srgbClr val="F16C17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 rot="8717588">
              <a:off x="2609716" y="3660591"/>
              <a:ext cx="609600" cy="391709"/>
            </a:xfrm>
            <a:prstGeom prst="triangle">
              <a:avLst/>
            </a:prstGeom>
            <a:solidFill>
              <a:srgbClr val="F36D1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682815" y="3932288"/>
              <a:ext cx="440339" cy="295464"/>
            </a:xfrm>
            <a:custGeom>
              <a:avLst/>
              <a:gdLst>
                <a:gd name="connsiteX0" fmla="*/ 439947 w 440339"/>
                <a:gd name="connsiteY0" fmla="*/ 1357 h 295464"/>
                <a:gd name="connsiteX1" fmla="*/ 396815 w 440339"/>
                <a:gd name="connsiteY1" fmla="*/ 9984 h 295464"/>
                <a:gd name="connsiteX2" fmla="*/ 353683 w 440339"/>
                <a:gd name="connsiteY2" fmla="*/ 1357 h 295464"/>
                <a:gd name="connsiteX3" fmla="*/ 336430 w 440339"/>
                <a:gd name="connsiteY3" fmla="*/ 27237 h 295464"/>
                <a:gd name="connsiteX4" fmla="*/ 293298 w 440339"/>
                <a:gd name="connsiteY4" fmla="*/ 104874 h 295464"/>
                <a:gd name="connsiteX5" fmla="*/ 276045 w 440339"/>
                <a:gd name="connsiteY5" fmla="*/ 130754 h 295464"/>
                <a:gd name="connsiteX6" fmla="*/ 224287 w 440339"/>
                <a:gd name="connsiteY6" fmla="*/ 173886 h 295464"/>
                <a:gd name="connsiteX7" fmla="*/ 129396 w 440339"/>
                <a:gd name="connsiteY7" fmla="*/ 199765 h 295464"/>
                <a:gd name="connsiteX8" fmla="*/ 77638 w 440339"/>
                <a:gd name="connsiteY8" fmla="*/ 208391 h 295464"/>
                <a:gd name="connsiteX9" fmla="*/ 51759 w 440339"/>
                <a:gd name="connsiteY9" fmla="*/ 217018 h 295464"/>
                <a:gd name="connsiteX10" fmla="*/ 17253 w 440339"/>
                <a:gd name="connsiteY10" fmla="*/ 225644 h 295464"/>
                <a:gd name="connsiteX11" fmla="*/ 0 w 440339"/>
                <a:gd name="connsiteY11" fmla="*/ 251523 h 295464"/>
                <a:gd name="connsiteX12" fmla="*/ 8627 w 440339"/>
                <a:gd name="connsiteY12" fmla="*/ 277403 h 295464"/>
                <a:gd name="connsiteX13" fmla="*/ 94891 w 440339"/>
                <a:gd name="connsiteY13" fmla="*/ 286029 h 295464"/>
                <a:gd name="connsiteX14" fmla="*/ 112143 w 440339"/>
                <a:gd name="connsiteY14" fmla="*/ 260150 h 295464"/>
                <a:gd name="connsiteX15" fmla="*/ 163902 w 440339"/>
                <a:gd name="connsiteY15" fmla="*/ 225644 h 295464"/>
                <a:gd name="connsiteX16" fmla="*/ 198408 w 440339"/>
                <a:gd name="connsiteY16" fmla="*/ 217018 h 295464"/>
                <a:gd name="connsiteX17" fmla="*/ 258793 w 440339"/>
                <a:gd name="connsiteY17" fmla="*/ 199765 h 295464"/>
                <a:gd name="connsiteX18" fmla="*/ 284672 w 440339"/>
                <a:gd name="connsiteY18" fmla="*/ 122127 h 295464"/>
                <a:gd name="connsiteX19" fmla="*/ 301925 w 440339"/>
                <a:gd name="connsiteY19" fmla="*/ 96248 h 295464"/>
                <a:gd name="connsiteX20" fmla="*/ 327804 w 440339"/>
                <a:gd name="connsiteY20" fmla="*/ 70369 h 295464"/>
                <a:gd name="connsiteX21" fmla="*/ 422694 w 440339"/>
                <a:gd name="connsiteY21" fmla="*/ 44489 h 295464"/>
                <a:gd name="connsiteX22" fmla="*/ 439947 w 440339"/>
                <a:gd name="connsiteY22" fmla="*/ 1357 h 29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40339" h="295464">
                  <a:moveTo>
                    <a:pt x="439947" y="1357"/>
                  </a:moveTo>
                  <a:cubicBezTo>
                    <a:pt x="435634" y="-4394"/>
                    <a:pt x="411477" y="9984"/>
                    <a:pt x="396815" y="9984"/>
                  </a:cubicBezTo>
                  <a:cubicBezTo>
                    <a:pt x="382153" y="9984"/>
                    <a:pt x="367781" y="-2671"/>
                    <a:pt x="353683" y="1357"/>
                  </a:cubicBezTo>
                  <a:cubicBezTo>
                    <a:pt x="343714" y="4205"/>
                    <a:pt x="342181" y="18610"/>
                    <a:pt x="336430" y="27237"/>
                  </a:cubicBezTo>
                  <a:cubicBezTo>
                    <a:pt x="321247" y="72788"/>
                    <a:pt x="332848" y="45549"/>
                    <a:pt x="293298" y="104874"/>
                  </a:cubicBezTo>
                  <a:cubicBezTo>
                    <a:pt x="287547" y="113501"/>
                    <a:pt x="283376" y="123423"/>
                    <a:pt x="276045" y="130754"/>
                  </a:cubicBezTo>
                  <a:cubicBezTo>
                    <a:pt x="259795" y="147004"/>
                    <a:pt x="245903" y="164279"/>
                    <a:pt x="224287" y="173886"/>
                  </a:cubicBezTo>
                  <a:cubicBezTo>
                    <a:pt x="191643" y="188394"/>
                    <a:pt x="163735" y="193521"/>
                    <a:pt x="129396" y="199765"/>
                  </a:cubicBezTo>
                  <a:cubicBezTo>
                    <a:pt x="112188" y="202894"/>
                    <a:pt x="94891" y="205516"/>
                    <a:pt x="77638" y="208391"/>
                  </a:cubicBezTo>
                  <a:cubicBezTo>
                    <a:pt x="69012" y="211267"/>
                    <a:pt x="60502" y="214520"/>
                    <a:pt x="51759" y="217018"/>
                  </a:cubicBezTo>
                  <a:cubicBezTo>
                    <a:pt x="40359" y="220275"/>
                    <a:pt x="27118" y="219068"/>
                    <a:pt x="17253" y="225644"/>
                  </a:cubicBezTo>
                  <a:cubicBezTo>
                    <a:pt x="8627" y="231395"/>
                    <a:pt x="5751" y="242897"/>
                    <a:pt x="0" y="251523"/>
                  </a:cubicBezTo>
                  <a:cubicBezTo>
                    <a:pt x="2876" y="260150"/>
                    <a:pt x="2946" y="270302"/>
                    <a:pt x="8627" y="277403"/>
                  </a:cubicBezTo>
                  <a:cubicBezTo>
                    <a:pt x="33500" y="308494"/>
                    <a:pt x="59396" y="291100"/>
                    <a:pt x="94891" y="286029"/>
                  </a:cubicBezTo>
                  <a:cubicBezTo>
                    <a:pt x="100642" y="277403"/>
                    <a:pt x="104341" y="266977"/>
                    <a:pt x="112143" y="260150"/>
                  </a:cubicBezTo>
                  <a:cubicBezTo>
                    <a:pt x="127748" y="246496"/>
                    <a:pt x="143786" y="230673"/>
                    <a:pt x="163902" y="225644"/>
                  </a:cubicBezTo>
                  <a:cubicBezTo>
                    <a:pt x="175404" y="222769"/>
                    <a:pt x="187008" y="220275"/>
                    <a:pt x="198408" y="217018"/>
                  </a:cubicBezTo>
                  <a:cubicBezTo>
                    <a:pt x="285037" y="192267"/>
                    <a:pt x="150921" y="226731"/>
                    <a:pt x="258793" y="199765"/>
                  </a:cubicBezTo>
                  <a:cubicBezTo>
                    <a:pt x="297995" y="140960"/>
                    <a:pt x="253678" y="215108"/>
                    <a:pt x="284672" y="122127"/>
                  </a:cubicBezTo>
                  <a:cubicBezTo>
                    <a:pt x="287951" y="112291"/>
                    <a:pt x="295288" y="104213"/>
                    <a:pt x="301925" y="96248"/>
                  </a:cubicBezTo>
                  <a:cubicBezTo>
                    <a:pt x="309735" y="86876"/>
                    <a:pt x="317140" y="76294"/>
                    <a:pt x="327804" y="70369"/>
                  </a:cubicBezTo>
                  <a:cubicBezTo>
                    <a:pt x="352429" y="56689"/>
                    <a:pt x="394819" y="50064"/>
                    <a:pt x="422694" y="44489"/>
                  </a:cubicBezTo>
                  <a:cubicBezTo>
                    <a:pt x="411340" y="10426"/>
                    <a:pt x="444260" y="7108"/>
                    <a:pt x="439947" y="1357"/>
                  </a:cubicBezTo>
                  <a:close/>
                </a:path>
              </a:pathLst>
            </a:cu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303" y="-609600"/>
            <a:ext cx="8266737" cy="3154710"/>
          </a:xfrm>
          <a:prstGeom prst="rect">
            <a:avLst/>
          </a:prstGeom>
          <a:noFill/>
        </p:spPr>
        <p:txBody>
          <a:bodyPr>
            <a:spAutoFit/>
            <a:scene3d>
              <a:camera prst="perspectiveRelaxed">
                <a:rot lat="18573544" lon="21599979" rev="21599989"/>
              </a:camera>
              <a:lightRig rig="sunset" dir="t">
                <a:rot lat="0" lon="0" rev="600000"/>
              </a:lightRig>
            </a:scene3d>
            <a:sp3d z="228600" extrusionH="342900" contourW="25400" prstMaterial="metal">
              <a:bevelT w="196850" h="247650" prst="artDeco"/>
              <a:bevelB w="196850" h="139700" prst="divot"/>
              <a:extrusionClr>
                <a:schemeClr val="tx1"/>
              </a:extrusionClr>
              <a:contourClr>
                <a:srgbClr val="C00000"/>
              </a:contourClr>
            </a:sp3d>
          </a:bodyPr>
          <a:lstStyle/>
          <a:p>
            <a:pPr algn="ctr">
              <a:defRPr/>
            </a:pPr>
            <a:r>
              <a:rPr lang="en-US" sz="199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2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 flipV="1">
            <a:off x="2514600" y="4267200"/>
            <a:ext cx="3629464" cy="8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506">
            <a:off x="-325291" y="1747722"/>
            <a:ext cx="5665944" cy="5095876"/>
          </a:xfrm>
          <a:prstGeom prst="rect">
            <a:avLst/>
          </a:prstGeom>
        </p:spPr>
      </p:pic>
      <p:sp>
        <p:nvSpPr>
          <p:cNvPr id="8" name="Arc 7"/>
          <p:cNvSpPr/>
          <p:nvPr/>
        </p:nvSpPr>
        <p:spPr>
          <a:xfrm>
            <a:off x="1295400" y="3124200"/>
            <a:ext cx="2057401" cy="2115006"/>
          </a:xfrm>
          <a:prstGeom prst="arc">
            <a:avLst>
              <a:gd name="adj1" fmla="val 11646065"/>
              <a:gd name="adj2" fmla="val 290367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2360273" y="3130783"/>
            <a:ext cx="2309397" cy="2184620"/>
          </a:xfrm>
          <a:prstGeom prst="arc">
            <a:avLst>
              <a:gd name="adj1" fmla="val 12351056"/>
              <a:gd name="adj2" fmla="val 16362966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1845923" y="2159233"/>
            <a:ext cx="2309397" cy="2184620"/>
          </a:xfrm>
          <a:prstGeom prst="arc">
            <a:avLst>
              <a:gd name="adj1" fmla="val 10220581"/>
              <a:gd name="adj2" fmla="val 12274516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2057400" y="1981200"/>
            <a:ext cx="2309397" cy="2184620"/>
          </a:xfrm>
          <a:prstGeom prst="arc">
            <a:avLst>
              <a:gd name="adj1" fmla="val 12605500"/>
              <a:gd name="adj2" fmla="val 15205698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685800" y="2057400"/>
            <a:ext cx="2309397" cy="2184620"/>
          </a:xfrm>
          <a:prstGeom prst="arc">
            <a:avLst>
              <a:gd name="adj1" fmla="val 17211092"/>
              <a:gd name="adj2" fmla="val 19839988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514600" y="1143000"/>
            <a:ext cx="16882" cy="31614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964061" y="15990"/>
            <a:ext cx="25410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লক্ষ্য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কর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4724400"/>
            <a:ext cx="5040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৯০ ডিগ্রি কোণ বা লম্ব 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69"/>
          <a:stretch/>
        </p:blipFill>
        <p:spPr>
          <a:xfrm rot="193029">
            <a:off x="2514652" y="1666594"/>
            <a:ext cx="2444331" cy="2786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93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38403 0.0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1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09254 0.0013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" de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4 0.00139 L 0.05087 -0.1430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87 -0.14306 L -0.0658 -0.1486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4625 L -5.55556E-7 -4.81481E-6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3125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2133600" y="4267200"/>
            <a:ext cx="401046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506">
            <a:off x="-480590" y="1745401"/>
            <a:ext cx="5165851" cy="4973849"/>
          </a:xfrm>
          <a:prstGeom prst="rect">
            <a:avLst/>
          </a:prstGeom>
        </p:spPr>
      </p:pic>
      <p:sp>
        <p:nvSpPr>
          <p:cNvPr id="8" name="Arc 7"/>
          <p:cNvSpPr/>
          <p:nvPr/>
        </p:nvSpPr>
        <p:spPr>
          <a:xfrm>
            <a:off x="1295401" y="3200400"/>
            <a:ext cx="2057400" cy="2038806"/>
          </a:xfrm>
          <a:prstGeom prst="arc">
            <a:avLst>
              <a:gd name="adj1" fmla="val 11646065"/>
              <a:gd name="adj2" fmla="val 290367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2362200" y="3048000"/>
            <a:ext cx="2309397" cy="2184620"/>
          </a:xfrm>
          <a:prstGeom prst="arc">
            <a:avLst>
              <a:gd name="adj1" fmla="val 12351056"/>
              <a:gd name="adj2" fmla="val 16362966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133600" y="1676400"/>
            <a:ext cx="1828800" cy="2628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964061" y="15990"/>
            <a:ext cx="25410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লক্ষ্য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কর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69"/>
          <a:stretch/>
        </p:blipFill>
        <p:spPr>
          <a:xfrm>
            <a:off x="2058455" y="1600200"/>
            <a:ext cx="2824730" cy="2832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992548"/>
              </p:ext>
            </p:extLst>
          </p:nvPr>
        </p:nvGraphicFramePr>
        <p:xfrm>
          <a:off x="2514600" y="3657600"/>
          <a:ext cx="666750" cy="569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Equation" r:id="rId5" imgW="253800" imgH="203040" progId="Equation.3">
                  <p:embed/>
                </p:oleObj>
              </mc:Choice>
              <mc:Fallback>
                <p:oleObj name="Equation" r:id="rId5" imgW="253800" imgH="20304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3657600"/>
                        <a:ext cx="666750" cy="569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17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38403 0.0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1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2761 0.0006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" de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61 0.00069 L 0.07917 -0.15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-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37 -0.39097 L -3.88889E-6 -4.81481E-6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18" y="1953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429000" y="4286250"/>
            <a:ext cx="3429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747628">
            <a:off x="3104832" y="3613539"/>
            <a:ext cx="1051574" cy="1347906"/>
          </a:xfrm>
          <a:prstGeom prst="arc">
            <a:avLst>
              <a:gd name="adj1" fmla="val 13011783"/>
              <a:gd name="adj2" fmla="val 20735248"/>
            </a:avLst>
          </a:prstGeom>
          <a:ln w="38100">
            <a:solidFill>
              <a:srgbClr val="015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3429000" y="2318943"/>
            <a:ext cx="1074812" cy="19673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14550" y="792390"/>
            <a:ext cx="47434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</a:t>
            </a:r>
            <a:endParaRPr lang="en-US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Arc 35"/>
          <p:cNvSpPr/>
          <p:nvPr/>
        </p:nvSpPr>
        <p:spPr>
          <a:xfrm rot="15406574">
            <a:off x="3668778" y="3447865"/>
            <a:ext cx="649230" cy="918761"/>
          </a:xfrm>
          <a:prstGeom prst="arc">
            <a:avLst>
              <a:gd name="adj1" fmla="val 17683175"/>
              <a:gd name="adj2" fmla="val 1034946"/>
            </a:avLst>
          </a:prstGeom>
          <a:ln w="38100">
            <a:solidFill>
              <a:srgbClr val="015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Arc 37"/>
          <p:cNvSpPr/>
          <p:nvPr/>
        </p:nvSpPr>
        <p:spPr>
          <a:xfrm rot="21128639">
            <a:off x="4387623" y="3301999"/>
            <a:ext cx="747265" cy="1013603"/>
          </a:xfrm>
          <a:prstGeom prst="arc">
            <a:avLst>
              <a:gd name="adj1" fmla="val 16200000"/>
              <a:gd name="adj2" fmla="val 2116649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Arc 38"/>
          <p:cNvSpPr/>
          <p:nvPr/>
        </p:nvSpPr>
        <p:spPr>
          <a:xfrm rot="1169467">
            <a:off x="4062465" y="3017685"/>
            <a:ext cx="902371" cy="918761"/>
          </a:xfrm>
          <a:prstGeom prst="arc">
            <a:avLst>
              <a:gd name="adj1" fmla="val 17683175"/>
              <a:gd name="adj2" fmla="val 103494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3409682" y="2504941"/>
            <a:ext cx="3086100" cy="17869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34837"/>
              </p:ext>
            </p:extLst>
          </p:nvPr>
        </p:nvGraphicFramePr>
        <p:xfrm>
          <a:off x="2819400" y="4724400"/>
          <a:ext cx="666750" cy="569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8" name="Equation" r:id="rId3" imgW="253800" imgH="203040" progId="Equation.3">
                  <p:embed/>
                </p:oleObj>
              </mc:Choice>
              <mc:Fallback>
                <p:oleObj name="Equation" r:id="rId3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4724400"/>
                        <a:ext cx="666750" cy="569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Arc 45"/>
          <p:cNvSpPr/>
          <p:nvPr/>
        </p:nvSpPr>
        <p:spPr>
          <a:xfrm rot="747628">
            <a:off x="3421973" y="3624620"/>
            <a:ext cx="900925" cy="1347906"/>
          </a:xfrm>
          <a:prstGeom prst="arc">
            <a:avLst>
              <a:gd name="adj1" fmla="val 17633877"/>
              <a:gd name="adj2" fmla="val 2073524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/>
          </p:nvPr>
        </p:nvGraphicFramePr>
        <p:xfrm>
          <a:off x="4372783" y="3771900"/>
          <a:ext cx="6334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9" name="Equation" r:id="rId5" imgW="241200" imgH="203040" progId="Equation.3">
                  <p:embed/>
                </p:oleObj>
              </mc:Choice>
              <mc:Fallback>
                <p:oleObj name="Equation" r:id="rId5" imgW="241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2783" y="3771900"/>
                        <a:ext cx="63341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Arc 28"/>
          <p:cNvSpPr/>
          <p:nvPr/>
        </p:nvSpPr>
        <p:spPr>
          <a:xfrm rot="747628">
            <a:off x="3115977" y="3613539"/>
            <a:ext cx="1051574" cy="1347906"/>
          </a:xfrm>
          <a:prstGeom prst="arc">
            <a:avLst>
              <a:gd name="adj1" fmla="val 14545131"/>
              <a:gd name="adj2" fmla="val 20735248"/>
            </a:avLst>
          </a:prstGeom>
          <a:ln w="38100">
            <a:solidFill>
              <a:srgbClr val="015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Arc 29"/>
          <p:cNvSpPr/>
          <p:nvPr/>
        </p:nvSpPr>
        <p:spPr>
          <a:xfrm rot="747628">
            <a:off x="3104832" y="3613539"/>
            <a:ext cx="1051574" cy="1347906"/>
          </a:xfrm>
          <a:prstGeom prst="arc">
            <a:avLst>
              <a:gd name="adj1" fmla="val 14545131"/>
              <a:gd name="adj2" fmla="val 20735248"/>
            </a:avLst>
          </a:prstGeom>
          <a:ln w="38100">
            <a:solidFill>
              <a:srgbClr val="015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Arc 30"/>
          <p:cNvSpPr/>
          <p:nvPr/>
        </p:nvSpPr>
        <p:spPr>
          <a:xfrm rot="747628">
            <a:off x="3104832" y="3613539"/>
            <a:ext cx="1051574" cy="1347906"/>
          </a:xfrm>
          <a:prstGeom prst="arc">
            <a:avLst>
              <a:gd name="adj1" fmla="val 15659898"/>
              <a:gd name="adj2" fmla="val 20735248"/>
            </a:avLst>
          </a:prstGeom>
          <a:ln w="38100">
            <a:solidFill>
              <a:srgbClr val="015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Arc 32"/>
          <p:cNvSpPr/>
          <p:nvPr/>
        </p:nvSpPr>
        <p:spPr>
          <a:xfrm rot="747628">
            <a:off x="3104832" y="3613539"/>
            <a:ext cx="1051574" cy="1347906"/>
          </a:xfrm>
          <a:prstGeom prst="arc">
            <a:avLst>
              <a:gd name="adj1" fmla="val 16515256"/>
              <a:gd name="adj2" fmla="val 20735248"/>
            </a:avLst>
          </a:prstGeom>
          <a:ln w="38100">
            <a:solidFill>
              <a:srgbClr val="015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Arc 36"/>
          <p:cNvSpPr/>
          <p:nvPr/>
        </p:nvSpPr>
        <p:spPr>
          <a:xfrm rot="747628">
            <a:off x="3104832" y="3613539"/>
            <a:ext cx="1051574" cy="1347906"/>
          </a:xfrm>
          <a:prstGeom prst="arc">
            <a:avLst>
              <a:gd name="adj1" fmla="val 18199267"/>
              <a:gd name="adj2" fmla="val 20735248"/>
            </a:avLst>
          </a:prstGeom>
          <a:ln w="38100">
            <a:solidFill>
              <a:srgbClr val="015D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35316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9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repeatCount="indefinite" decel="10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6" grpId="0" animBg="1"/>
      <p:bldP spid="38" grpId="0" animBg="1"/>
      <p:bldP spid="39" grpId="0" animBg="1"/>
      <p:bldP spid="46" grpId="0" animBg="1"/>
      <p:bldP spid="29" grpId="0" animBg="1"/>
      <p:bldP spid="30" grpId="0" animBg="1"/>
      <p:bldP spid="31" grpId="0" animBg="1"/>
      <p:bldP spid="33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by_Boy_Girl4.png"/>
          <p:cNvPicPr>
            <a:picLocks noChangeAspect="1"/>
          </p:cNvPicPr>
          <p:nvPr/>
        </p:nvPicPr>
        <p:blipFill rotWithShape="1">
          <a:blip r:embed="rId4" cstate="print"/>
          <a:srcRect l="48173" r="-1"/>
          <a:stretch/>
        </p:blipFill>
        <p:spPr>
          <a:xfrm>
            <a:off x="4114800" y="1752600"/>
            <a:ext cx="1248922" cy="2348523"/>
          </a:xfrm>
          <a:prstGeom prst="rect">
            <a:avLst/>
          </a:prstGeom>
        </p:spPr>
      </p:pic>
      <p:pic>
        <p:nvPicPr>
          <p:cNvPr id="6" name="Picture 5" descr="Baby_Boy_Girl4.png"/>
          <p:cNvPicPr>
            <a:picLocks noChangeAspect="1"/>
          </p:cNvPicPr>
          <p:nvPr/>
        </p:nvPicPr>
        <p:blipFill rotWithShape="1">
          <a:blip r:embed="rId4" cstate="print"/>
          <a:srcRect r="50918"/>
          <a:stretch/>
        </p:blipFill>
        <p:spPr>
          <a:xfrm>
            <a:off x="3048000" y="1752600"/>
            <a:ext cx="1182729" cy="2348523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1055914" y="4419600"/>
            <a:ext cx="8077200" cy="860286"/>
            <a:chOff x="838200" y="2286000"/>
            <a:chExt cx="8077200" cy="860286"/>
          </a:xfrm>
        </p:grpSpPr>
        <p:sp>
          <p:nvSpPr>
            <p:cNvPr id="35" name="TextBox 34"/>
            <p:cNvSpPr txBox="1"/>
            <p:nvPr/>
          </p:nvSpPr>
          <p:spPr>
            <a:xfrm>
              <a:off x="838200" y="2438400"/>
              <a:ext cx="807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কম্পাসের</a:t>
              </a:r>
              <a:r>
                <a:rPr lang="en-US" sz="4000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সাহায্যে</a:t>
              </a:r>
              <a:r>
                <a:rPr lang="en-US" sz="4000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        </a:t>
              </a:r>
              <a:r>
                <a:rPr lang="en-US" sz="4000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কোণ</a:t>
              </a:r>
              <a:r>
                <a:rPr lang="en-US" sz="4000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অঙ্কন</a:t>
              </a:r>
              <a:r>
                <a:rPr lang="en-US" sz="4000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4000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2227155"/>
                </p:ext>
              </p:extLst>
            </p:nvPr>
          </p:nvGraphicFramePr>
          <p:xfrm>
            <a:off x="3897086" y="2286000"/>
            <a:ext cx="1041400" cy="833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52" name="Equation" r:id="rId5" imgW="253800" imgH="203040" progId="Equation.3">
                    <p:embed/>
                  </p:oleObj>
                </mc:Choice>
                <mc:Fallback>
                  <p:oleObj name="Equation" r:id="rId5" imgW="25380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897086" y="2286000"/>
                          <a:ext cx="1041400" cy="8331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Cloud Callout 1"/>
          <p:cNvSpPr/>
          <p:nvPr/>
        </p:nvSpPr>
        <p:spPr>
          <a:xfrm>
            <a:off x="2667000" y="457200"/>
            <a:ext cx="4267200" cy="1066800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23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                 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জোড়ায়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কাজ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42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066800" y="4415999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grpSp>
        <p:nvGrpSpPr>
          <p:cNvPr id="2" name="Group 69"/>
          <p:cNvGrpSpPr/>
          <p:nvPr/>
        </p:nvGrpSpPr>
        <p:grpSpPr>
          <a:xfrm>
            <a:off x="4648200" y="2743200"/>
            <a:ext cx="1371600" cy="1371600"/>
            <a:chOff x="1371600" y="1828800"/>
            <a:chExt cx="1143000" cy="1296988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952500" y="2247900"/>
              <a:ext cx="1295400" cy="4572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371600" y="3124200"/>
              <a:ext cx="11430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/>
          <p:cNvSpPr/>
          <p:nvPr/>
        </p:nvSpPr>
        <p:spPr>
          <a:xfrm>
            <a:off x="4648200" y="2438400"/>
            <a:ext cx="2566492" cy="1665792"/>
          </a:xfrm>
          <a:custGeom>
            <a:avLst/>
            <a:gdLst>
              <a:gd name="connsiteX0" fmla="*/ 0 w 2438400"/>
              <a:gd name="connsiteY0" fmla="*/ 1902668 h 1902668"/>
              <a:gd name="connsiteX1" fmla="*/ 475667 w 2438400"/>
              <a:gd name="connsiteY1" fmla="*/ 0 h 1902668"/>
              <a:gd name="connsiteX2" fmla="*/ 2438400 w 2438400"/>
              <a:gd name="connsiteY2" fmla="*/ 0 h 1902668"/>
              <a:gd name="connsiteX3" fmla="*/ 1962733 w 2438400"/>
              <a:gd name="connsiteY3" fmla="*/ 1902668 h 1902668"/>
              <a:gd name="connsiteX4" fmla="*/ 0 w 2438400"/>
              <a:gd name="connsiteY4" fmla="*/ 1902668 h 1902668"/>
              <a:gd name="connsiteX0" fmla="*/ 0 w 2438400"/>
              <a:gd name="connsiteY0" fmla="*/ 1902668 h 1902668"/>
              <a:gd name="connsiteX1" fmla="*/ 604456 w 2438400"/>
              <a:gd name="connsiteY1" fmla="*/ 12879 h 1902668"/>
              <a:gd name="connsiteX2" fmla="*/ 2438400 w 2438400"/>
              <a:gd name="connsiteY2" fmla="*/ 0 h 1902668"/>
              <a:gd name="connsiteX3" fmla="*/ 1962733 w 2438400"/>
              <a:gd name="connsiteY3" fmla="*/ 1902668 h 1902668"/>
              <a:gd name="connsiteX4" fmla="*/ 0 w 2438400"/>
              <a:gd name="connsiteY4" fmla="*/ 1902668 h 1902668"/>
              <a:gd name="connsiteX0" fmla="*/ 0 w 2438400"/>
              <a:gd name="connsiteY0" fmla="*/ 1902668 h 1902668"/>
              <a:gd name="connsiteX1" fmla="*/ 771881 w 2438400"/>
              <a:gd name="connsiteY1" fmla="*/ 12879 h 1902668"/>
              <a:gd name="connsiteX2" fmla="*/ 2438400 w 2438400"/>
              <a:gd name="connsiteY2" fmla="*/ 0 h 1902668"/>
              <a:gd name="connsiteX3" fmla="*/ 1962733 w 2438400"/>
              <a:gd name="connsiteY3" fmla="*/ 1902668 h 1902668"/>
              <a:gd name="connsiteX4" fmla="*/ 0 w 2438400"/>
              <a:gd name="connsiteY4" fmla="*/ 1902668 h 1902668"/>
              <a:gd name="connsiteX0" fmla="*/ 0 w 2657341"/>
              <a:gd name="connsiteY0" fmla="*/ 1902668 h 1902668"/>
              <a:gd name="connsiteX1" fmla="*/ 771881 w 2657341"/>
              <a:gd name="connsiteY1" fmla="*/ 12879 h 1902668"/>
              <a:gd name="connsiteX2" fmla="*/ 2657341 w 2657341"/>
              <a:gd name="connsiteY2" fmla="*/ 0 h 1902668"/>
              <a:gd name="connsiteX3" fmla="*/ 1962733 w 2657341"/>
              <a:gd name="connsiteY3" fmla="*/ 1902668 h 1902668"/>
              <a:gd name="connsiteX4" fmla="*/ 0 w 2657341"/>
              <a:gd name="connsiteY4" fmla="*/ 1902668 h 1902668"/>
              <a:gd name="connsiteX0" fmla="*/ 0 w 2760371"/>
              <a:gd name="connsiteY0" fmla="*/ 1902668 h 1902668"/>
              <a:gd name="connsiteX1" fmla="*/ 771881 w 2760371"/>
              <a:gd name="connsiteY1" fmla="*/ 12879 h 1902668"/>
              <a:gd name="connsiteX2" fmla="*/ 2760371 w 2760371"/>
              <a:gd name="connsiteY2" fmla="*/ 0 h 1902668"/>
              <a:gd name="connsiteX3" fmla="*/ 1962733 w 2760371"/>
              <a:gd name="connsiteY3" fmla="*/ 1902668 h 1902668"/>
              <a:gd name="connsiteX4" fmla="*/ 0 w 2760371"/>
              <a:gd name="connsiteY4" fmla="*/ 1902668 h 1902668"/>
              <a:gd name="connsiteX0" fmla="*/ 0 w 2752096"/>
              <a:gd name="connsiteY0" fmla="*/ 1902668 h 1902668"/>
              <a:gd name="connsiteX1" fmla="*/ 771881 w 2752096"/>
              <a:gd name="connsiteY1" fmla="*/ 12879 h 1902668"/>
              <a:gd name="connsiteX2" fmla="*/ 2752096 w 2752096"/>
              <a:gd name="connsiteY2" fmla="*/ 0 h 1902668"/>
              <a:gd name="connsiteX3" fmla="*/ 1962733 w 2752096"/>
              <a:gd name="connsiteY3" fmla="*/ 1902668 h 1902668"/>
              <a:gd name="connsiteX4" fmla="*/ 0 w 2752096"/>
              <a:gd name="connsiteY4" fmla="*/ 1902668 h 1902668"/>
              <a:gd name="connsiteX0" fmla="*/ 0 w 2735546"/>
              <a:gd name="connsiteY0" fmla="*/ 1902668 h 1902668"/>
              <a:gd name="connsiteX1" fmla="*/ 771881 w 2735546"/>
              <a:gd name="connsiteY1" fmla="*/ 12879 h 1902668"/>
              <a:gd name="connsiteX2" fmla="*/ 2735546 w 2735546"/>
              <a:gd name="connsiteY2" fmla="*/ 0 h 1902668"/>
              <a:gd name="connsiteX3" fmla="*/ 1962733 w 2735546"/>
              <a:gd name="connsiteY3" fmla="*/ 1902668 h 1902668"/>
              <a:gd name="connsiteX4" fmla="*/ 0 w 2735546"/>
              <a:gd name="connsiteY4" fmla="*/ 1902668 h 1902668"/>
              <a:gd name="connsiteX0" fmla="*/ 0 w 2727271"/>
              <a:gd name="connsiteY0" fmla="*/ 1902668 h 1902668"/>
              <a:gd name="connsiteX1" fmla="*/ 771881 w 2727271"/>
              <a:gd name="connsiteY1" fmla="*/ 12879 h 1902668"/>
              <a:gd name="connsiteX2" fmla="*/ 2727271 w 2727271"/>
              <a:gd name="connsiteY2" fmla="*/ 0 h 1902668"/>
              <a:gd name="connsiteX3" fmla="*/ 1962733 w 2727271"/>
              <a:gd name="connsiteY3" fmla="*/ 1902668 h 1902668"/>
              <a:gd name="connsiteX4" fmla="*/ 0 w 2727271"/>
              <a:gd name="connsiteY4" fmla="*/ 1902668 h 1902668"/>
              <a:gd name="connsiteX0" fmla="*/ 0 w 2727271"/>
              <a:gd name="connsiteY0" fmla="*/ 1889789 h 1889789"/>
              <a:gd name="connsiteX1" fmla="*/ 771881 w 2727271"/>
              <a:gd name="connsiteY1" fmla="*/ 0 h 1889789"/>
              <a:gd name="connsiteX2" fmla="*/ 2727271 w 2727271"/>
              <a:gd name="connsiteY2" fmla="*/ 3671 h 1889789"/>
              <a:gd name="connsiteX3" fmla="*/ 1962733 w 2727271"/>
              <a:gd name="connsiteY3" fmla="*/ 1889789 h 1889789"/>
              <a:gd name="connsiteX4" fmla="*/ 0 w 2727271"/>
              <a:gd name="connsiteY4" fmla="*/ 1889789 h 1889789"/>
              <a:gd name="connsiteX0" fmla="*/ 0 w 2665208"/>
              <a:gd name="connsiteY0" fmla="*/ 1885652 h 1889789"/>
              <a:gd name="connsiteX1" fmla="*/ 709818 w 2665208"/>
              <a:gd name="connsiteY1" fmla="*/ 0 h 1889789"/>
              <a:gd name="connsiteX2" fmla="*/ 2665208 w 2665208"/>
              <a:gd name="connsiteY2" fmla="*/ 3671 h 1889789"/>
              <a:gd name="connsiteX3" fmla="*/ 1900670 w 2665208"/>
              <a:gd name="connsiteY3" fmla="*/ 1889789 h 1889789"/>
              <a:gd name="connsiteX4" fmla="*/ 0 w 2665208"/>
              <a:gd name="connsiteY4" fmla="*/ 1885652 h 1889789"/>
              <a:gd name="connsiteX0" fmla="*/ 0 w 2665208"/>
              <a:gd name="connsiteY0" fmla="*/ 1885652 h 1889789"/>
              <a:gd name="connsiteX1" fmla="*/ 742919 w 2665208"/>
              <a:gd name="connsiteY1" fmla="*/ 0 h 1889789"/>
              <a:gd name="connsiteX2" fmla="*/ 2665208 w 2665208"/>
              <a:gd name="connsiteY2" fmla="*/ 3671 h 1889789"/>
              <a:gd name="connsiteX3" fmla="*/ 1900670 w 2665208"/>
              <a:gd name="connsiteY3" fmla="*/ 1889789 h 1889789"/>
              <a:gd name="connsiteX4" fmla="*/ 0 w 2665208"/>
              <a:gd name="connsiteY4" fmla="*/ 1885652 h 1889789"/>
              <a:gd name="connsiteX0" fmla="*/ 0 w 2665208"/>
              <a:gd name="connsiteY0" fmla="*/ 1885652 h 1889789"/>
              <a:gd name="connsiteX1" fmla="*/ 660168 w 2665208"/>
              <a:gd name="connsiteY1" fmla="*/ 0 h 1889789"/>
              <a:gd name="connsiteX2" fmla="*/ 2665208 w 2665208"/>
              <a:gd name="connsiteY2" fmla="*/ 3671 h 1889789"/>
              <a:gd name="connsiteX3" fmla="*/ 1900670 w 2665208"/>
              <a:gd name="connsiteY3" fmla="*/ 1889789 h 1889789"/>
              <a:gd name="connsiteX4" fmla="*/ 0 w 2665208"/>
              <a:gd name="connsiteY4" fmla="*/ 1885652 h 1889789"/>
              <a:gd name="connsiteX0" fmla="*/ 0 w 2665208"/>
              <a:gd name="connsiteY0" fmla="*/ 1885652 h 1889789"/>
              <a:gd name="connsiteX1" fmla="*/ 660168 w 2665208"/>
              <a:gd name="connsiteY1" fmla="*/ 0 h 1889789"/>
              <a:gd name="connsiteX2" fmla="*/ 2665208 w 2665208"/>
              <a:gd name="connsiteY2" fmla="*/ 3671 h 1889789"/>
              <a:gd name="connsiteX3" fmla="*/ 1960535 w 2665208"/>
              <a:gd name="connsiteY3" fmla="*/ 1889789 h 1889789"/>
              <a:gd name="connsiteX4" fmla="*/ 0 w 2665208"/>
              <a:gd name="connsiteY4" fmla="*/ 1885652 h 1889789"/>
              <a:gd name="connsiteX0" fmla="*/ 0 w 2652380"/>
              <a:gd name="connsiteY0" fmla="*/ 1885652 h 1889789"/>
              <a:gd name="connsiteX1" fmla="*/ 660168 w 2652380"/>
              <a:gd name="connsiteY1" fmla="*/ 0 h 1889789"/>
              <a:gd name="connsiteX2" fmla="*/ 2652380 w 2652380"/>
              <a:gd name="connsiteY2" fmla="*/ 3671 h 1889789"/>
              <a:gd name="connsiteX3" fmla="*/ 1960535 w 2652380"/>
              <a:gd name="connsiteY3" fmla="*/ 1889789 h 1889789"/>
              <a:gd name="connsiteX4" fmla="*/ 0 w 2652380"/>
              <a:gd name="connsiteY4" fmla="*/ 1885652 h 188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2380" h="1889789">
                <a:moveTo>
                  <a:pt x="0" y="1885652"/>
                </a:moveTo>
                <a:lnTo>
                  <a:pt x="660168" y="0"/>
                </a:lnTo>
                <a:lnTo>
                  <a:pt x="2652380" y="3671"/>
                </a:lnTo>
                <a:lnTo>
                  <a:pt x="1960535" y="1889789"/>
                </a:lnTo>
                <a:lnTo>
                  <a:pt x="0" y="188565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257800" y="2438400"/>
            <a:ext cx="1981200" cy="73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2600" y="1524000"/>
            <a:ext cx="270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রম্বসের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191002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রম্বস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1753" y="4809963"/>
            <a:ext cx="3204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রম্বসের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83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35833 -0.178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891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875 0.1097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37" y="548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0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381000" y="1524000"/>
            <a:ext cx="1371600" cy="1371600"/>
            <a:chOff x="1371600" y="1828800"/>
            <a:chExt cx="1143000" cy="1296988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952500" y="2247900"/>
              <a:ext cx="129540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1600" y="3124200"/>
              <a:ext cx="1143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381002" y="1294139"/>
            <a:ext cx="2895601" cy="6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2057402"/>
            <a:ext cx="609600" cy="76944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049" y="698214"/>
            <a:ext cx="6096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2" name="Arc 11"/>
          <p:cNvSpPr/>
          <p:nvPr/>
        </p:nvSpPr>
        <p:spPr>
          <a:xfrm rot="2181060">
            <a:off x="4176320" y="4298582"/>
            <a:ext cx="577854" cy="65441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1002" y="1295400"/>
            <a:ext cx="28956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 rot="747628">
            <a:off x="-46909" y="2051472"/>
            <a:ext cx="1143000" cy="1808922"/>
          </a:xfrm>
          <a:prstGeom prst="arc">
            <a:avLst>
              <a:gd name="adj1" fmla="val 16200000"/>
              <a:gd name="adj2" fmla="val 207352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747628">
            <a:off x="1396576" y="3675052"/>
            <a:ext cx="1402098" cy="1797208"/>
          </a:xfrm>
          <a:prstGeom prst="arc">
            <a:avLst>
              <a:gd name="adj1" fmla="val 13011783"/>
              <a:gd name="adj2" fmla="val 2073524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rot="15736770">
            <a:off x="2137281" y="3448311"/>
            <a:ext cx="865640" cy="1225014"/>
          </a:xfrm>
          <a:prstGeom prst="arc">
            <a:avLst>
              <a:gd name="adj1" fmla="val 17683175"/>
              <a:gd name="adj2" fmla="val 103494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828802" y="914402"/>
            <a:ext cx="1877439" cy="36576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rc 50"/>
          <p:cNvSpPr/>
          <p:nvPr/>
        </p:nvSpPr>
        <p:spPr>
          <a:xfrm>
            <a:off x="2280249" y="2057400"/>
            <a:ext cx="996353" cy="972344"/>
          </a:xfrm>
          <a:prstGeom prst="arc">
            <a:avLst>
              <a:gd name="adj1" fmla="val 16200000"/>
              <a:gd name="adj2" fmla="val 2116649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4768791" y="2105785"/>
            <a:ext cx="1327211" cy="2469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048000" y="2105785"/>
            <a:ext cx="3048000" cy="27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95400" y="138065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Arc 22"/>
          <p:cNvSpPr/>
          <p:nvPr/>
        </p:nvSpPr>
        <p:spPr>
          <a:xfrm rot="21023017">
            <a:off x="5313242" y="1940089"/>
            <a:ext cx="996353" cy="1351470"/>
          </a:xfrm>
          <a:prstGeom prst="arc">
            <a:avLst>
              <a:gd name="adj1" fmla="val 16200000"/>
              <a:gd name="adj2" fmla="val 2116649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169467">
            <a:off x="4907176" y="1567210"/>
            <a:ext cx="1203161" cy="1225014"/>
          </a:xfrm>
          <a:prstGeom prst="arc">
            <a:avLst>
              <a:gd name="adj1" fmla="val 17683175"/>
              <a:gd name="adj2" fmla="val 103494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15923" y="4572002"/>
            <a:ext cx="5804079" cy="483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6 -0.00023 L 0.11875 0.4777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1" y="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07153 0.2638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3" grpId="0" animBg="1"/>
      <p:bldP spid="44" grpId="0" animBg="1"/>
      <p:bldP spid="45" grpId="0" animBg="1"/>
      <p:bldP spid="51" grpId="0" animBg="1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1242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48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NikoshBAN" pitchFamily="2" charset="0"/>
              </a:rPr>
              <a:t>5 </a:t>
            </a:r>
            <a:r>
              <a:rPr lang="en-US" sz="48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. ও </a:t>
            </a:r>
            <a:r>
              <a:rPr lang="en-US" sz="48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sz="4800" baseline="300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8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রম্বসটি</a:t>
            </a:r>
            <a:r>
              <a:rPr lang="en-US" sz="4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Oval Callout 1"/>
          <p:cNvSpPr/>
          <p:nvPr/>
        </p:nvSpPr>
        <p:spPr>
          <a:xfrm>
            <a:off x="2514600" y="457200"/>
            <a:ext cx="3505200" cy="1447800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u="sng" dirty="0" err="1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u="sng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u="sng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13127"/>
            <a:ext cx="838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নির্বচন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NikoshBAN" pitchFamily="2" charset="0"/>
              </a:rPr>
              <a:t>5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. ও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রম্বসটি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29000" y="4116480"/>
            <a:ext cx="3276600" cy="1979520"/>
            <a:chOff x="990600" y="914400"/>
            <a:chExt cx="3276600" cy="1979520"/>
          </a:xfrm>
        </p:grpSpPr>
        <p:grpSp>
          <p:nvGrpSpPr>
            <p:cNvPr id="3" name="Group 4"/>
            <p:cNvGrpSpPr/>
            <p:nvPr/>
          </p:nvGrpSpPr>
          <p:grpSpPr>
            <a:xfrm>
              <a:off x="1143000" y="1143001"/>
              <a:ext cx="2286001" cy="1750919"/>
              <a:chOff x="1371600" y="1468527"/>
              <a:chExt cx="1905001" cy="1655673"/>
            </a:xfrm>
          </p:grpSpPr>
          <p:cxnSp>
            <p:nvCxnSpPr>
              <p:cNvPr id="4" name="Straight Connector 3"/>
              <p:cNvCxnSpPr/>
              <p:nvPr/>
            </p:nvCxnSpPr>
            <p:spPr>
              <a:xfrm flipH="1">
                <a:off x="1371601" y="1468527"/>
                <a:ext cx="1015999" cy="16556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V="1">
                <a:off x="1371600" y="3124199"/>
                <a:ext cx="1905001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990600" y="914400"/>
              <a:ext cx="3276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262609"/>
              </p:ext>
            </p:extLst>
          </p:nvPr>
        </p:nvGraphicFramePr>
        <p:xfrm>
          <a:off x="2895600" y="1996491"/>
          <a:ext cx="1138928" cy="911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63" name="Equation" r:id="rId3" imgW="253800" imgH="203040" progId="Equation.3">
                  <p:embed/>
                </p:oleObj>
              </mc:Choice>
              <mc:Fallback>
                <p:oleObj name="Equation" r:id="rId3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1996491"/>
                        <a:ext cx="1138928" cy="911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028171"/>
              </p:ext>
            </p:extLst>
          </p:nvPr>
        </p:nvGraphicFramePr>
        <p:xfrm>
          <a:off x="3907665" y="5503573"/>
          <a:ext cx="740537" cy="592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64" name="Equation" r:id="rId5" imgW="253800" imgH="203040" progId="Equation.3">
                  <p:embed/>
                </p:oleObj>
              </mc:Choice>
              <mc:Fallback>
                <p:oleObj name="Equation" r:id="rId5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7665" y="5503573"/>
                        <a:ext cx="740537" cy="592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30077" y="3606227"/>
            <a:ext cx="2056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5052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নির্বচন</a:t>
            </a:r>
            <a:r>
              <a:rPr lang="en-US" sz="3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itchFamily="2" charset="0"/>
              </a:rPr>
              <a:t>a = 5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itchFamily="2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Symbol"/>
              </a:rPr>
              <a:t>x=  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itchFamily="2" charset="0"/>
                <a:sym typeface="Symbol"/>
              </a:rPr>
              <a:t> 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রম্বসটি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1143000" y="1524000"/>
            <a:ext cx="1371600" cy="1371600"/>
            <a:chOff x="1371600" y="1828800"/>
            <a:chExt cx="1143000" cy="1296988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952500" y="2247900"/>
              <a:ext cx="129540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1600" y="3124200"/>
              <a:ext cx="1143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flipV="1">
            <a:off x="1447800" y="908636"/>
            <a:ext cx="4038600" cy="57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2362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323863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      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082298"/>
              </p:ext>
            </p:extLst>
          </p:nvPr>
        </p:nvGraphicFramePr>
        <p:xfrm>
          <a:off x="3947358" y="4038602"/>
          <a:ext cx="777042" cy="621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5" name="Equation" r:id="rId3" imgW="253800" imgH="203040" progId="Equation.3">
                  <p:embed/>
                </p:oleObj>
              </mc:Choice>
              <mc:Fallback>
                <p:oleObj name="Equation" r:id="rId3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7358" y="4038602"/>
                        <a:ext cx="777042" cy="621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32325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29152" y="3511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26421" y="3429000"/>
            <a:ext cx="8665180" cy="3046988"/>
            <a:chOff x="326421" y="3124200"/>
            <a:chExt cx="8665180" cy="3046988"/>
          </a:xfrm>
        </p:grpSpPr>
        <p:sp>
          <p:nvSpPr>
            <p:cNvPr id="12" name="TextBox 11"/>
            <p:cNvSpPr txBox="1"/>
            <p:nvPr/>
          </p:nvSpPr>
          <p:spPr>
            <a:xfrm>
              <a:off x="326421" y="3124200"/>
              <a:ext cx="866518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আঙ্কনের</a:t>
              </a:r>
              <a:r>
                <a:rPr lang="en-US" sz="32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বিবরনঃ</a:t>
              </a:r>
              <a:r>
                <a:rPr lang="en-US" sz="32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(১)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কোনো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রশ্মি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BE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BC=a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নিই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 B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বিন্দুতে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আঁকি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 BF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BA=a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নিই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 (২) A ও C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বিন্দুকে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কেন্দ্র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a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সমান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ব্যাসার্ধ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         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অভ্যন্তরে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দুইটি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বৃত্তচাপ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আঁকি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বৃত্ত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চাপদ্বয়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পরস্পর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D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বিন্দুতে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ছেদ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।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এখন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A,D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C,D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যোগ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করি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তাহলে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ABCD-ই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উদ্দিষ্ট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রম্বস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2461950"/>
                </p:ext>
              </p:extLst>
            </p:nvPr>
          </p:nvGraphicFramePr>
          <p:xfrm>
            <a:off x="1371600" y="3662052"/>
            <a:ext cx="1981200" cy="452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450" name="Equation" r:id="rId5" imgW="799920" imgH="177480" progId="Equation.3">
                    <p:embed/>
                  </p:oleObj>
                </mc:Choice>
                <mc:Fallback>
                  <p:oleObj name="Equation" r:id="rId5" imgW="79992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71600" y="3662052"/>
                          <a:ext cx="1981200" cy="4527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9307852"/>
                </p:ext>
              </p:extLst>
            </p:nvPr>
          </p:nvGraphicFramePr>
          <p:xfrm>
            <a:off x="7467600" y="4079875"/>
            <a:ext cx="1219200" cy="487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451" name="Equation" r:id="rId7" imgW="457200" imgH="177480" progId="Equation.3">
                    <p:embed/>
                  </p:oleObj>
                </mc:Choice>
                <mc:Fallback>
                  <p:oleObj name="Equation" r:id="rId7" imgW="45720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467600" y="4079875"/>
                          <a:ext cx="1219200" cy="4876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2182938" y="61975"/>
            <a:ext cx="5284662" cy="3367027"/>
            <a:chOff x="2063449" y="13755"/>
            <a:chExt cx="5284662" cy="336702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3449" y="107630"/>
              <a:ext cx="5191124" cy="29444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3904936" y="13755"/>
              <a:ext cx="8165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F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91878" y="981651"/>
              <a:ext cx="8165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78932" y="2857562"/>
              <a:ext cx="8165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36221" y="2670733"/>
              <a:ext cx="8165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1532" y="2705162"/>
              <a:ext cx="8165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98132" y="723962"/>
              <a:ext cx="8165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2400" y="457200"/>
            <a:ext cx="9296399" cy="708913"/>
            <a:chOff x="3946478" y="3668136"/>
            <a:chExt cx="6271142" cy="708913"/>
          </a:xfrm>
        </p:grpSpPr>
        <p:sp>
          <p:nvSpPr>
            <p:cNvPr id="27" name="Freeform 26"/>
            <p:cNvSpPr/>
            <p:nvPr/>
          </p:nvSpPr>
          <p:spPr>
            <a:xfrm>
              <a:off x="5086062" y="3825064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946478" y="3668136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85230" y="3697704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10334" y="3713624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335438" y="3729544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460542" y="3745464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85646" y="3761384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710750" y="3777304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35854" y="3793224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60958" y="3809144"/>
              <a:ext cx="5131558" cy="551985"/>
            </a:xfrm>
            <a:custGeom>
              <a:avLst/>
              <a:gdLst>
                <a:gd name="connsiteX0" fmla="*/ 0 w 5131558"/>
                <a:gd name="connsiteY0" fmla="*/ 319283 h 551985"/>
                <a:gd name="connsiteX1" fmla="*/ 1310185 w 5131558"/>
                <a:gd name="connsiteY1" fmla="*/ 5385 h 551985"/>
                <a:gd name="connsiteX2" fmla="*/ 2224585 w 5131558"/>
                <a:gd name="connsiteY2" fmla="*/ 551295 h 551985"/>
                <a:gd name="connsiteX3" fmla="*/ 3179928 w 5131558"/>
                <a:gd name="connsiteY3" fmla="*/ 128215 h 551985"/>
                <a:gd name="connsiteX4" fmla="*/ 4121624 w 5131558"/>
                <a:gd name="connsiteY4" fmla="*/ 537648 h 551985"/>
                <a:gd name="connsiteX5" fmla="*/ 5131558 w 5131558"/>
                <a:gd name="connsiteY5" fmla="*/ 32680 h 55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1558" h="551985">
                  <a:moveTo>
                    <a:pt x="0" y="319283"/>
                  </a:moveTo>
                  <a:cubicBezTo>
                    <a:pt x="469710" y="142999"/>
                    <a:pt x="939421" y="-33284"/>
                    <a:pt x="1310185" y="5385"/>
                  </a:cubicBezTo>
                  <a:cubicBezTo>
                    <a:pt x="1680949" y="44054"/>
                    <a:pt x="1912961" y="530823"/>
                    <a:pt x="2224585" y="551295"/>
                  </a:cubicBezTo>
                  <a:cubicBezTo>
                    <a:pt x="2536209" y="571767"/>
                    <a:pt x="2863755" y="130489"/>
                    <a:pt x="3179928" y="128215"/>
                  </a:cubicBezTo>
                  <a:cubicBezTo>
                    <a:pt x="3496101" y="125941"/>
                    <a:pt x="3796352" y="553570"/>
                    <a:pt x="4121624" y="537648"/>
                  </a:cubicBezTo>
                  <a:cubicBezTo>
                    <a:pt x="4446896" y="521726"/>
                    <a:pt x="4789227" y="277203"/>
                    <a:pt x="5131558" y="3268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1600200"/>
            <a:ext cx="4160678" cy="769441"/>
          </a:xfrm>
          <a:prstGeom prst="rect">
            <a:avLst/>
          </a:prstGeom>
          <a:noFill/>
          <a:effectLst>
            <a:glow rad="723900">
              <a:srgbClr val="66FFFF">
                <a:alpha val="53000"/>
              </a:srgbClr>
            </a:glow>
            <a:outerShdw blurRad="266700" dist="50800" dir="5400000" algn="ctr" rotWithShape="0">
              <a:schemeClr val="accent4">
                <a:lumMod val="60000"/>
                <a:lumOff val="40000"/>
                <a:alpha val="56000"/>
              </a:schemeClr>
            </a:outerShdw>
            <a:reflection stA="98000" endPos="28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আতাউর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3622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বি,এসসি;বি,এড</a:t>
            </a:r>
            <a:r>
              <a:rPr lang="bn-BD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28956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খালিশা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বেলপুকুর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সৈয়দপুর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নীলফামারী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 flipH="1">
            <a:off x="4217590" y="1347446"/>
            <a:ext cx="952744" cy="4873300"/>
            <a:chOff x="10687943" y="744298"/>
            <a:chExt cx="1280321" cy="671469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9" name="Freeform 28"/>
            <p:cNvSpPr/>
            <p:nvPr/>
          </p:nvSpPr>
          <p:spPr>
            <a:xfrm flipH="1">
              <a:off x="10687943" y="744298"/>
              <a:ext cx="857249" cy="5800298"/>
            </a:xfrm>
            <a:custGeom>
              <a:avLst/>
              <a:gdLst>
                <a:gd name="connsiteX0" fmla="*/ 13647 w 27295"/>
                <a:gd name="connsiteY0" fmla="*/ 0 h 5800298"/>
                <a:gd name="connsiteX1" fmla="*/ 13647 w 27295"/>
                <a:gd name="connsiteY1" fmla="*/ 1241946 h 5800298"/>
                <a:gd name="connsiteX2" fmla="*/ 13647 w 27295"/>
                <a:gd name="connsiteY2" fmla="*/ 2306471 h 5800298"/>
                <a:gd name="connsiteX3" fmla="*/ 27295 w 27295"/>
                <a:gd name="connsiteY3" fmla="*/ 3575713 h 5800298"/>
                <a:gd name="connsiteX4" fmla="*/ 13647 w 27295"/>
                <a:gd name="connsiteY4" fmla="*/ 4694829 h 5800298"/>
                <a:gd name="connsiteX5" fmla="*/ 0 w 27295"/>
                <a:gd name="connsiteY5" fmla="*/ 5800298 h 580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95" h="5800298">
                  <a:moveTo>
                    <a:pt x="13647" y="0"/>
                  </a:moveTo>
                  <a:lnTo>
                    <a:pt x="13647" y="1241946"/>
                  </a:lnTo>
                  <a:cubicBezTo>
                    <a:pt x="13647" y="1626358"/>
                    <a:pt x="11372" y="1917510"/>
                    <a:pt x="13647" y="2306471"/>
                  </a:cubicBezTo>
                  <a:cubicBezTo>
                    <a:pt x="15922" y="2695432"/>
                    <a:pt x="27295" y="3177653"/>
                    <a:pt x="27295" y="3575713"/>
                  </a:cubicBezTo>
                  <a:cubicBezTo>
                    <a:pt x="27295" y="3973773"/>
                    <a:pt x="18196" y="4324065"/>
                    <a:pt x="13647" y="4694829"/>
                  </a:cubicBezTo>
                  <a:cubicBezTo>
                    <a:pt x="9098" y="5065593"/>
                    <a:pt x="47767" y="5631976"/>
                    <a:pt x="0" y="5800298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 flipH="1">
              <a:off x="10758455" y="896698"/>
              <a:ext cx="857249" cy="5800298"/>
            </a:xfrm>
            <a:custGeom>
              <a:avLst/>
              <a:gdLst>
                <a:gd name="connsiteX0" fmla="*/ 13647 w 27295"/>
                <a:gd name="connsiteY0" fmla="*/ 0 h 5800298"/>
                <a:gd name="connsiteX1" fmla="*/ 13647 w 27295"/>
                <a:gd name="connsiteY1" fmla="*/ 1241946 h 5800298"/>
                <a:gd name="connsiteX2" fmla="*/ 13647 w 27295"/>
                <a:gd name="connsiteY2" fmla="*/ 2306471 h 5800298"/>
                <a:gd name="connsiteX3" fmla="*/ 27295 w 27295"/>
                <a:gd name="connsiteY3" fmla="*/ 3575713 h 5800298"/>
                <a:gd name="connsiteX4" fmla="*/ 13647 w 27295"/>
                <a:gd name="connsiteY4" fmla="*/ 4694829 h 5800298"/>
                <a:gd name="connsiteX5" fmla="*/ 0 w 27295"/>
                <a:gd name="connsiteY5" fmla="*/ 5800298 h 580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95" h="5800298">
                  <a:moveTo>
                    <a:pt x="13647" y="0"/>
                  </a:moveTo>
                  <a:lnTo>
                    <a:pt x="13647" y="1241946"/>
                  </a:lnTo>
                  <a:cubicBezTo>
                    <a:pt x="13647" y="1626358"/>
                    <a:pt x="11372" y="1917510"/>
                    <a:pt x="13647" y="2306471"/>
                  </a:cubicBezTo>
                  <a:cubicBezTo>
                    <a:pt x="15922" y="2695432"/>
                    <a:pt x="27295" y="3177653"/>
                    <a:pt x="27295" y="3575713"/>
                  </a:cubicBezTo>
                  <a:cubicBezTo>
                    <a:pt x="27295" y="3973773"/>
                    <a:pt x="18196" y="4324065"/>
                    <a:pt x="13647" y="4694829"/>
                  </a:cubicBezTo>
                  <a:cubicBezTo>
                    <a:pt x="9098" y="5065593"/>
                    <a:pt x="47767" y="5631976"/>
                    <a:pt x="0" y="5800298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flipH="1">
              <a:off x="10828967" y="1049098"/>
              <a:ext cx="857249" cy="5800298"/>
            </a:xfrm>
            <a:custGeom>
              <a:avLst/>
              <a:gdLst>
                <a:gd name="connsiteX0" fmla="*/ 13647 w 27295"/>
                <a:gd name="connsiteY0" fmla="*/ 0 h 5800298"/>
                <a:gd name="connsiteX1" fmla="*/ 13647 w 27295"/>
                <a:gd name="connsiteY1" fmla="*/ 1241946 h 5800298"/>
                <a:gd name="connsiteX2" fmla="*/ 13647 w 27295"/>
                <a:gd name="connsiteY2" fmla="*/ 2306471 h 5800298"/>
                <a:gd name="connsiteX3" fmla="*/ 27295 w 27295"/>
                <a:gd name="connsiteY3" fmla="*/ 3575713 h 5800298"/>
                <a:gd name="connsiteX4" fmla="*/ 13647 w 27295"/>
                <a:gd name="connsiteY4" fmla="*/ 4694829 h 5800298"/>
                <a:gd name="connsiteX5" fmla="*/ 0 w 27295"/>
                <a:gd name="connsiteY5" fmla="*/ 5800298 h 580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95" h="5800298">
                  <a:moveTo>
                    <a:pt x="13647" y="0"/>
                  </a:moveTo>
                  <a:lnTo>
                    <a:pt x="13647" y="1241946"/>
                  </a:lnTo>
                  <a:cubicBezTo>
                    <a:pt x="13647" y="1626358"/>
                    <a:pt x="11372" y="1917510"/>
                    <a:pt x="13647" y="2306471"/>
                  </a:cubicBezTo>
                  <a:cubicBezTo>
                    <a:pt x="15922" y="2695432"/>
                    <a:pt x="27295" y="3177653"/>
                    <a:pt x="27295" y="3575713"/>
                  </a:cubicBezTo>
                  <a:cubicBezTo>
                    <a:pt x="27295" y="3973773"/>
                    <a:pt x="18196" y="4324065"/>
                    <a:pt x="13647" y="4694829"/>
                  </a:cubicBezTo>
                  <a:cubicBezTo>
                    <a:pt x="9098" y="5065593"/>
                    <a:pt x="47767" y="5631976"/>
                    <a:pt x="0" y="5800298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flipH="1">
              <a:off x="10899479" y="1201498"/>
              <a:ext cx="857249" cy="5800298"/>
            </a:xfrm>
            <a:custGeom>
              <a:avLst/>
              <a:gdLst>
                <a:gd name="connsiteX0" fmla="*/ 13647 w 27295"/>
                <a:gd name="connsiteY0" fmla="*/ 0 h 5800298"/>
                <a:gd name="connsiteX1" fmla="*/ 13647 w 27295"/>
                <a:gd name="connsiteY1" fmla="*/ 1241946 h 5800298"/>
                <a:gd name="connsiteX2" fmla="*/ 13647 w 27295"/>
                <a:gd name="connsiteY2" fmla="*/ 2306471 h 5800298"/>
                <a:gd name="connsiteX3" fmla="*/ 27295 w 27295"/>
                <a:gd name="connsiteY3" fmla="*/ 3575713 h 5800298"/>
                <a:gd name="connsiteX4" fmla="*/ 13647 w 27295"/>
                <a:gd name="connsiteY4" fmla="*/ 4694829 h 5800298"/>
                <a:gd name="connsiteX5" fmla="*/ 0 w 27295"/>
                <a:gd name="connsiteY5" fmla="*/ 5800298 h 580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95" h="5800298">
                  <a:moveTo>
                    <a:pt x="13647" y="0"/>
                  </a:moveTo>
                  <a:lnTo>
                    <a:pt x="13647" y="1241946"/>
                  </a:lnTo>
                  <a:cubicBezTo>
                    <a:pt x="13647" y="1626358"/>
                    <a:pt x="11372" y="1917510"/>
                    <a:pt x="13647" y="2306471"/>
                  </a:cubicBezTo>
                  <a:cubicBezTo>
                    <a:pt x="15922" y="2695432"/>
                    <a:pt x="27295" y="3177653"/>
                    <a:pt x="27295" y="3575713"/>
                  </a:cubicBezTo>
                  <a:cubicBezTo>
                    <a:pt x="27295" y="3973773"/>
                    <a:pt x="18196" y="4324065"/>
                    <a:pt x="13647" y="4694829"/>
                  </a:cubicBezTo>
                  <a:cubicBezTo>
                    <a:pt x="9098" y="5065593"/>
                    <a:pt x="47767" y="5631976"/>
                    <a:pt x="0" y="5800298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flipH="1">
              <a:off x="10969991" y="1353898"/>
              <a:ext cx="857249" cy="5800298"/>
            </a:xfrm>
            <a:custGeom>
              <a:avLst/>
              <a:gdLst>
                <a:gd name="connsiteX0" fmla="*/ 13647 w 27295"/>
                <a:gd name="connsiteY0" fmla="*/ 0 h 5800298"/>
                <a:gd name="connsiteX1" fmla="*/ 13647 w 27295"/>
                <a:gd name="connsiteY1" fmla="*/ 1241946 h 5800298"/>
                <a:gd name="connsiteX2" fmla="*/ 13647 w 27295"/>
                <a:gd name="connsiteY2" fmla="*/ 2306471 h 5800298"/>
                <a:gd name="connsiteX3" fmla="*/ 27295 w 27295"/>
                <a:gd name="connsiteY3" fmla="*/ 3575713 h 5800298"/>
                <a:gd name="connsiteX4" fmla="*/ 13647 w 27295"/>
                <a:gd name="connsiteY4" fmla="*/ 4694829 h 5800298"/>
                <a:gd name="connsiteX5" fmla="*/ 0 w 27295"/>
                <a:gd name="connsiteY5" fmla="*/ 5800298 h 580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95" h="5800298">
                  <a:moveTo>
                    <a:pt x="13647" y="0"/>
                  </a:moveTo>
                  <a:lnTo>
                    <a:pt x="13647" y="1241946"/>
                  </a:lnTo>
                  <a:cubicBezTo>
                    <a:pt x="13647" y="1626358"/>
                    <a:pt x="11372" y="1917510"/>
                    <a:pt x="13647" y="2306471"/>
                  </a:cubicBezTo>
                  <a:cubicBezTo>
                    <a:pt x="15922" y="2695432"/>
                    <a:pt x="27295" y="3177653"/>
                    <a:pt x="27295" y="3575713"/>
                  </a:cubicBezTo>
                  <a:cubicBezTo>
                    <a:pt x="27295" y="3973773"/>
                    <a:pt x="18196" y="4324065"/>
                    <a:pt x="13647" y="4694829"/>
                  </a:cubicBezTo>
                  <a:cubicBezTo>
                    <a:pt x="9098" y="5065593"/>
                    <a:pt x="47767" y="5631976"/>
                    <a:pt x="0" y="5800298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flipH="1">
              <a:off x="11040503" y="1506298"/>
              <a:ext cx="857249" cy="5800298"/>
            </a:xfrm>
            <a:custGeom>
              <a:avLst/>
              <a:gdLst>
                <a:gd name="connsiteX0" fmla="*/ 13647 w 27295"/>
                <a:gd name="connsiteY0" fmla="*/ 0 h 5800298"/>
                <a:gd name="connsiteX1" fmla="*/ 13647 w 27295"/>
                <a:gd name="connsiteY1" fmla="*/ 1241946 h 5800298"/>
                <a:gd name="connsiteX2" fmla="*/ 13647 w 27295"/>
                <a:gd name="connsiteY2" fmla="*/ 2306471 h 5800298"/>
                <a:gd name="connsiteX3" fmla="*/ 27295 w 27295"/>
                <a:gd name="connsiteY3" fmla="*/ 3575713 h 5800298"/>
                <a:gd name="connsiteX4" fmla="*/ 13647 w 27295"/>
                <a:gd name="connsiteY4" fmla="*/ 4694829 h 5800298"/>
                <a:gd name="connsiteX5" fmla="*/ 0 w 27295"/>
                <a:gd name="connsiteY5" fmla="*/ 5800298 h 580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95" h="5800298">
                  <a:moveTo>
                    <a:pt x="13647" y="0"/>
                  </a:moveTo>
                  <a:lnTo>
                    <a:pt x="13647" y="1241946"/>
                  </a:lnTo>
                  <a:cubicBezTo>
                    <a:pt x="13647" y="1626358"/>
                    <a:pt x="11372" y="1917510"/>
                    <a:pt x="13647" y="2306471"/>
                  </a:cubicBezTo>
                  <a:cubicBezTo>
                    <a:pt x="15922" y="2695432"/>
                    <a:pt x="27295" y="3177653"/>
                    <a:pt x="27295" y="3575713"/>
                  </a:cubicBezTo>
                  <a:cubicBezTo>
                    <a:pt x="27295" y="3973773"/>
                    <a:pt x="18196" y="4324065"/>
                    <a:pt x="13647" y="4694829"/>
                  </a:cubicBezTo>
                  <a:cubicBezTo>
                    <a:pt x="9098" y="5065593"/>
                    <a:pt x="47767" y="5631976"/>
                    <a:pt x="0" y="5800298"/>
                  </a:cubicBezTo>
                </a:path>
              </a:pathLst>
            </a:custGeom>
            <a:noFill/>
            <a:ln w="28575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 flipH="1">
              <a:off x="11111015" y="1658698"/>
              <a:ext cx="857249" cy="5800298"/>
            </a:xfrm>
            <a:custGeom>
              <a:avLst/>
              <a:gdLst>
                <a:gd name="connsiteX0" fmla="*/ 13647 w 27295"/>
                <a:gd name="connsiteY0" fmla="*/ 0 h 5800298"/>
                <a:gd name="connsiteX1" fmla="*/ 13647 w 27295"/>
                <a:gd name="connsiteY1" fmla="*/ 1241946 h 5800298"/>
                <a:gd name="connsiteX2" fmla="*/ 13647 w 27295"/>
                <a:gd name="connsiteY2" fmla="*/ 2306471 h 5800298"/>
                <a:gd name="connsiteX3" fmla="*/ 27295 w 27295"/>
                <a:gd name="connsiteY3" fmla="*/ 3575713 h 5800298"/>
                <a:gd name="connsiteX4" fmla="*/ 13647 w 27295"/>
                <a:gd name="connsiteY4" fmla="*/ 4694829 h 5800298"/>
                <a:gd name="connsiteX5" fmla="*/ 0 w 27295"/>
                <a:gd name="connsiteY5" fmla="*/ 5800298 h 580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95" h="5800298">
                  <a:moveTo>
                    <a:pt x="13647" y="0"/>
                  </a:moveTo>
                  <a:lnTo>
                    <a:pt x="13647" y="1241946"/>
                  </a:lnTo>
                  <a:cubicBezTo>
                    <a:pt x="13647" y="1626358"/>
                    <a:pt x="11372" y="1917510"/>
                    <a:pt x="13647" y="2306471"/>
                  </a:cubicBezTo>
                  <a:cubicBezTo>
                    <a:pt x="15922" y="2695432"/>
                    <a:pt x="27295" y="3177653"/>
                    <a:pt x="27295" y="3575713"/>
                  </a:cubicBezTo>
                  <a:cubicBezTo>
                    <a:pt x="27295" y="3973773"/>
                    <a:pt x="18196" y="4324065"/>
                    <a:pt x="13647" y="4694829"/>
                  </a:cubicBezTo>
                  <a:cubicBezTo>
                    <a:pt x="9098" y="5065593"/>
                    <a:pt x="47767" y="5631976"/>
                    <a:pt x="0" y="580029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562600" y="1905000"/>
            <a:ext cx="2971800" cy="2971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49121"/>
              </a:avLst>
            </a:prstTxWarp>
            <a:spAutoFit/>
          </a:bodyPr>
          <a:lstStyle/>
          <a:p>
            <a:pPr algn="ctr"/>
            <a:r>
              <a:rPr lang="en-US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8ম </a:t>
            </a:r>
            <a:r>
              <a:rPr lang="en-US" sz="1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1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8ম </a:t>
            </a:r>
            <a:r>
              <a:rPr lang="en-US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8.২</a:t>
            </a:r>
          </a:p>
          <a:p>
            <a:pPr algn="ctr"/>
            <a:r>
              <a:rPr lang="en-US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সময়-৫০ </a:t>
            </a:r>
            <a:r>
              <a:rPr lang="en-US" sz="1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তারিখ-06/০6/২০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0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6623" y="1360430"/>
            <a:ext cx="10324151" cy="4032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রম্বসের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267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(ক)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বাহুগুলো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অসমান্তরাল</a:t>
            </a:r>
            <a:endParaRPr lang="en-US" sz="42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267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42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267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বাহুদ্বয়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অসমান</a:t>
            </a:r>
            <a:endParaRPr lang="en-US" sz="42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267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কর্ণদ্বয়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endParaRPr lang="en-US" sz="42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29362" y="3352800"/>
            <a:ext cx="650240" cy="650240"/>
          </a:xfrm>
          <a:prstGeom prst="ellipse">
            <a:avLst/>
          </a:prstGeom>
          <a:solidFill>
            <a:srgbClr val="C00000"/>
          </a:solidFill>
          <a:ln w="76200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240" dirty="0"/>
          </a:p>
        </p:txBody>
      </p:sp>
      <p:sp>
        <p:nvSpPr>
          <p:cNvPr id="6" name="TextBox 5"/>
          <p:cNvSpPr txBox="1"/>
          <p:nvPr/>
        </p:nvSpPr>
        <p:spPr>
          <a:xfrm>
            <a:off x="840056" y="1369138"/>
            <a:ext cx="80885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(ii) 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(iii) 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রম্বসের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রম্বসটি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(ক)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ও (ii)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(খ)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ও (iii)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(গ) (ii) ও (iii)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(ঘ)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, (ii) ও (iii)</a:t>
            </a:r>
          </a:p>
        </p:txBody>
      </p:sp>
      <p:sp>
        <p:nvSpPr>
          <p:cNvPr id="7" name="Oval 6"/>
          <p:cNvSpPr/>
          <p:nvPr/>
        </p:nvSpPr>
        <p:spPr>
          <a:xfrm>
            <a:off x="1711960" y="4996992"/>
            <a:ext cx="650240" cy="650240"/>
          </a:xfrm>
          <a:prstGeom prst="ellipse">
            <a:avLst/>
          </a:prstGeom>
          <a:solidFill>
            <a:srgbClr val="C00000"/>
          </a:solidFill>
          <a:ln w="76200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240" dirty="0"/>
          </a:p>
        </p:txBody>
      </p:sp>
      <p:sp>
        <p:nvSpPr>
          <p:cNvPr id="8" name="TextBox 7"/>
          <p:cNvSpPr txBox="1"/>
          <p:nvPr/>
        </p:nvSpPr>
        <p:spPr>
          <a:xfrm>
            <a:off x="794601" y="1333464"/>
            <a:ext cx="7841288" cy="4688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অনন্য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উপাত্তের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67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42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267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267" dirty="0">
                <a:latin typeface="NikoshBAN" panose="02000000000000000000" pitchFamily="2" charset="0"/>
                <a:cs typeface="NikoshBAN" panose="02000000000000000000" pitchFamily="2" charset="0"/>
              </a:rPr>
              <a:t>	(ক) 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42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267" dirty="0">
                <a:latin typeface="NikoshBAN" panose="02000000000000000000" pitchFamily="2" charset="0"/>
                <a:cs typeface="NikoshBAN" panose="02000000000000000000" pitchFamily="2" charset="0"/>
              </a:rPr>
              <a:t>	(খ) 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4267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267" dirty="0">
                <a:latin typeface="NikoshBAN" panose="02000000000000000000" pitchFamily="2" charset="0"/>
                <a:cs typeface="NikoshBAN" panose="02000000000000000000" pitchFamily="2" charset="0"/>
              </a:rPr>
              <a:t>	(গ) 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৫টি</a:t>
            </a:r>
            <a:endParaRPr lang="en-US" sz="4267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267" dirty="0">
                <a:latin typeface="NikoshBAN" panose="02000000000000000000" pitchFamily="2" charset="0"/>
                <a:cs typeface="NikoshBAN" panose="02000000000000000000" pitchFamily="2" charset="0"/>
              </a:rPr>
              <a:t>	(ঘ) </a:t>
            </a:r>
            <a:r>
              <a:rPr lang="en-US" sz="426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426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4267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757415" y="4593968"/>
            <a:ext cx="650240" cy="650240"/>
          </a:xfrm>
          <a:prstGeom prst="ellipse">
            <a:avLst/>
          </a:prstGeom>
          <a:solidFill>
            <a:srgbClr val="C00000"/>
          </a:solidFill>
          <a:ln w="76200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240" dirty="0"/>
          </a:p>
        </p:txBody>
      </p:sp>
      <p:sp>
        <p:nvSpPr>
          <p:cNvPr id="10" name="TextBox 9"/>
          <p:cNvSpPr txBox="1"/>
          <p:nvPr/>
        </p:nvSpPr>
        <p:spPr>
          <a:xfrm>
            <a:off x="856621" y="282714"/>
            <a:ext cx="7216782" cy="923330"/>
          </a:xfrm>
          <a:prstGeom prst="rect">
            <a:avLst/>
          </a:prstGeom>
          <a:gradFill>
            <a:gsLst>
              <a:gs pos="94000">
                <a:schemeClr val="bg1"/>
              </a:gs>
              <a:gs pos="100000">
                <a:srgbClr val="FF0000"/>
              </a:gs>
              <a:gs pos="79000">
                <a:schemeClr val="bg1"/>
              </a:gs>
              <a:gs pos="89000">
                <a:srgbClr val="00AAE6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মূল্যায়ন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9540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6" grpId="0"/>
      <p:bldP spid="6" grpId="1"/>
      <p:bldP spid="7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191002"/>
            <a:ext cx="7772400" cy="1015663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নাও</a:t>
            </a:r>
            <a:endParaRPr 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71602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u="sng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u="sng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286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5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5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NikoshBAN" pitchFamily="2" charset="0"/>
              </a:rPr>
              <a:t>3.5 </a:t>
            </a:r>
            <a:r>
              <a:rPr lang="en-US" sz="5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5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. ও </a:t>
            </a:r>
            <a:r>
              <a:rPr lang="en-US" sz="5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5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        ; </a:t>
            </a:r>
            <a:r>
              <a:rPr lang="en-US" sz="5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রম্বসটি</a:t>
            </a:r>
            <a:r>
              <a:rPr lang="en-US" sz="5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5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741820"/>
              </p:ext>
            </p:extLst>
          </p:nvPr>
        </p:nvGraphicFramePr>
        <p:xfrm>
          <a:off x="3733802" y="3048002"/>
          <a:ext cx="1109663" cy="934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tion" r:id="rId3" imgW="241200" imgH="203040" progId="Equation.3">
                  <p:embed/>
                </p:oleObj>
              </mc:Choice>
              <mc:Fallback>
                <p:oleObj name="Equation" r:id="rId3" imgW="241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3802" y="3048002"/>
                        <a:ext cx="1109663" cy="934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04800" y="1371600"/>
            <a:ext cx="8266737" cy="3154710"/>
          </a:xfrm>
          <a:prstGeom prst="rect">
            <a:avLst/>
          </a:prstGeom>
          <a:noFill/>
        </p:spPr>
        <p:txBody>
          <a:bodyPr>
            <a:spAutoFit/>
            <a:scene3d>
              <a:camera prst="perspectiveRelaxed">
                <a:rot lat="18573544" lon="21599979" rev="21599989"/>
              </a:camera>
              <a:lightRig rig="sunset" dir="t">
                <a:rot lat="0" lon="0" rev="600000"/>
              </a:lightRig>
            </a:scene3d>
            <a:sp3d z="228600" extrusionH="342900" contourW="25400" prstMaterial="metal">
              <a:bevelT w="196850" h="247650" prst="artDeco"/>
              <a:bevelB w="196850" h="139700" prst="divot"/>
              <a:extrusionClr>
                <a:schemeClr val="tx1"/>
              </a:extrusionClr>
              <a:contourClr>
                <a:srgbClr val="C00000"/>
              </a:contourClr>
            </a:sp3d>
          </a:bodyPr>
          <a:lstStyle/>
          <a:p>
            <a:pPr algn="ctr">
              <a:defRPr/>
            </a:pPr>
            <a:r>
              <a:rPr lang="en-US" sz="199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548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77778E-6 -2.22222E-6 L 2.77778E-6 -0.07222 " pathEditMode="relative" rAng="0" ptsTypes="AA">
                                      <p:cBhvr>
                                        <p:cTn id="1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00"/>
                            </p:stCondLst>
                            <p:childTnLst>
                              <p:par>
                                <p:cTn id="20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219200" y="304800"/>
          <a:ext cx="76200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Bangladash [3G Electronics= 01724-667166] (4)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8200" y="1295400"/>
            <a:ext cx="2590800" cy="2022088"/>
          </a:xfrm>
          <a:prstGeom prst="rect">
            <a:avLst/>
          </a:prstGeom>
        </p:spPr>
      </p:pic>
      <p:pic>
        <p:nvPicPr>
          <p:cNvPr id="6" name="Picture 5" descr="milton 1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29202" y="3733800"/>
            <a:ext cx="3443933" cy="2209800"/>
          </a:xfrm>
          <a:prstGeom prst="rect">
            <a:avLst/>
          </a:prstGeom>
        </p:spPr>
      </p:pic>
      <p:pic>
        <p:nvPicPr>
          <p:cNvPr id="9" name="Picture 8" descr="hard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14600" y="3962402"/>
            <a:ext cx="2133600" cy="1577719"/>
          </a:xfrm>
          <a:prstGeom prst="rect">
            <a:avLst/>
          </a:prstGeom>
        </p:spPr>
      </p:pic>
      <p:pic>
        <p:nvPicPr>
          <p:cNvPr id="10" name="Picture 9" descr="frame1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62002" y="3886200"/>
            <a:ext cx="1489005" cy="1844180"/>
          </a:xfrm>
          <a:prstGeom prst="rect">
            <a:avLst/>
          </a:prstGeom>
        </p:spPr>
      </p:pic>
      <p:pic>
        <p:nvPicPr>
          <p:cNvPr id="11" name="Picture 10" descr="সূচিপ76yত্র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05402" y="1371600"/>
            <a:ext cx="2438399" cy="20686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416004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দেখ ও চিন্তা কর</a:t>
            </a:r>
            <a:endParaRPr lang="en-US" sz="4800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715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 কি বলতে পার এগুলো কোন আকৃতির? 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4384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আকৃতির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4572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চতুর্ভুজ আকৃতির  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6389 L -3.33333E-6 -0.15856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4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-0.1062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2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3.33333E-6 -0.1261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1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00348 -0.12778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638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00191 -0.12338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618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2" grpId="0"/>
      <p:bldP spid="12" grpId="1"/>
      <p:bldP spid="12" grpId="2"/>
      <p:bldP spid="13" grpId="0" build="allAtOnce"/>
      <p:bldP spid="14" grpId="0"/>
      <p:bldP spid="15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03222" y="1476466"/>
            <a:ext cx="3973846" cy="3749746"/>
            <a:chOff x="3303222" y="1476466"/>
            <a:chExt cx="3973846" cy="3749746"/>
          </a:xfrm>
        </p:grpSpPr>
        <p:grpSp>
          <p:nvGrpSpPr>
            <p:cNvPr id="24" name="Group 23"/>
            <p:cNvGrpSpPr/>
            <p:nvPr/>
          </p:nvGrpSpPr>
          <p:grpSpPr>
            <a:xfrm rot="306324">
              <a:off x="3303222" y="1529360"/>
              <a:ext cx="3973846" cy="3548252"/>
              <a:chOff x="3056662" y="880237"/>
              <a:chExt cx="3295445" cy="2997831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28" name="Isosceles Triangle 8"/>
              <p:cNvSpPr/>
              <p:nvPr/>
            </p:nvSpPr>
            <p:spPr>
              <a:xfrm>
                <a:off x="3056662" y="2346913"/>
                <a:ext cx="2727949" cy="1531155"/>
              </a:xfrm>
              <a:custGeom>
                <a:avLst/>
                <a:gdLst>
                  <a:gd name="connsiteX0" fmla="*/ 0 w 2404192"/>
                  <a:gd name="connsiteY0" fmla="*/ 838200 h 838200"/>
                  <a:gd name="connsiteX1" fmla="*/ 1202096 w 2404192"/>
                  <a:gd name="connsiteY1" fmla="*/ 0 h 838200"/>
                  <a:gd name="connsiteX2" fmla="*/ 2404192 w 2404192"/>
                  <a:gd name="connsiteY2" fmla="*/ 838200 h 838200"/>
                  <a:gd name="connsiteX3" fmla="*/ 0 w 2404192"/>
                  <a:gd name="connsiteY3" fmla="*/ 838200 h 838200"/>
                  <a:gd name="connsiteX0" fmla="*/ 0 w 2404192"/>
                  <a:gd name="connsiteY0" fmla="*/ 1353355 h 1353355"/>
                  <a:gd name="connsiteX1" fmla="*/ 1459673 w 2404192"/>
                  <a:gd name="connsiteY1" fmla="*/ 0 h 1353355"/>
                  <a:gd name="connsiteX2" fmla="*/ 2404192 w 2404192"/>
                  <a:gd name="connsiteY2" fmla="*/ 1353355 h 1353355"/>
                  <a:gd name="connsiteX3" fmla="*/ 0 w 2404192"/>
                  <a:gd name="connsiteY3" fmla="*/ 1353355 h 1353355"/>
                  <a:gd name="connsiteX0" fmla="*/ 0 w 2468586"/>
                  <a:gd name="connsiteY0" fmla="*/ 1353355 h 1353355"/>
                  <a:gd name="connsiteX1" fmla="*/ 1459673 w 2468586"/>
                  <a:gd name="connsiteY1" fmla="*/ 0 h 1353355"/>
                  <a:gd name="connsiteX2" fmla="*/ 2468586 w 2468586"/>
                  <a:gd name="connsiteY2" fmla="*/ 1263203 h 1353355"/>
                  <a:gd name="connsiteX3" fmla="*/ 0 w 2468586"/>
                  <a:gd name="connsiteY3" fmla="*/ 1353355 h 1353355"/>
                  <a:gd name="connsiteX0" fmla="*/ 0 w 2690836"/>
                  <a:gd name="connsiteY0" fmla="*/ 1531155 h 1531155"/>
                  <a:gd name="connsiteX1" fmla="*/ 1681923 w 2690836"/>
                  <a:gd name="connsiteY1" fmla="*/ 0 h 1531155"/>
                  <a:gd name="connsiteX2" fmla="*/ 2690836 w 2690836"/>
                  <a:gd name="connsiteY2" fmla="*/ 1263203 h 1531155"/>
                  <a:gd name="connsiteX3" fmla="*/ 0 w 2690836"/>
                  <a:gd name="connsiteY3" fmla="*/ 1531155 h 1531155"/>
                  <a:gd name="connsiteX0" fmla="*/ 0 w 2716236"/>
                  <a:gd name="connsiteY0" fmla="*/ 1531155 h 1531155"/>
                  <a:gd name="connsiteX1" fmla="*/ 1681923 w 2716236"/>
                  <a:gd name="connsiteY1" fmla="*/ 0 h 1531155"/>
                  <a:gd name="connsiteX2" fmla="*/ 2716236 w 2716236"/>
                  <a:gd name="connsiteY2" fmla="*/ 1288603 h 1531155"/>
                  <a:gd name="connsiteX3" fmla="*/ 0 w 2716236"/>
                  <a:gd name="connsiteY3" fmla="*/ 1531155 h 1531155"/>
                  <a:gd name="connsiteX0" fmla="*/ 0 w 2727949"/>
                  <a:gd name="connsiteY0" fmla="*/ 1531155 h 1531155"/>
                  <a:gd name="connsiteX1" fmla="*/ 1681923 w 2727949"/>
                  <a:gd name="connsiteY1" fmla="*/ 0 h 1531155"/>
                  <a:gd name="connsiteX2" fmla="*/ 2727949 w 2727949"/>
                  <a:gd name="connsiteY2" fmla="*/ 1324844 h 1531155"/>
                  <a:gd name="connsiteX3" fmla="*/ 0 w 2727949"/>
                  <a:gd name="connsiteY3" fmla="*/ 1531155 h 1531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27949" h="1531155">
                    <a:moveTo>
                      <a:pt x="0" y="1531155"/>
                    </a:moveTo>
                    <a:lnTo>
                      <a:pt x="1681923" y="0"/>
                    </a:lnTo>
                    <a:lnTo>
                      <a:pt x="2727949" y="1324844"/>
                    </a:lnTo>
                    <a:lnTo>
                      <a:pt x="0" y="1531155"/>
                    </a:lnTo>
                    <a:close/>
                  </a:path>
                </a:pathLst>
              </a:custGeom>
              <a:solidFill>
                <a:srgbClr val="F767C4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8"/>
              <p:cNvSpPr/>
              <p:nvPr/>
            </p:nvSpPr>
            <p:spPr>
              <a:xfrm rot="10800000">
                <a:off x="3700281" y="880237"/>
                <a:ext cx="2651826" cy="1498386"/>
              </a:xfrm>
              <a:custGeom>
                <a:avLst/>
                <a:gdLst>
                  <a:gd name="connsiteX0" fmla="*/ 0 w 2404192"/>
                  <a:gd name="connsiteY0" fmla="*/ 838200 h 838200"/>
                  <a:gd name="connsiteX1" fmla="*/ 1202096 w 2404192"/>
                  <a:gd name="connsiteY1" fmla="*/ 0 h 838200"/>
                  <a:gd name="connsiteX2" fmla="*/ 2404192 w 2404192"/>
                  <a:gd name="connsiteY2" fmla="*/ 838200 h 838200"/>
                  <a:gd name="connsiteX3" fmla="*/ 0 w 2404192"/>
                  <a:gd name="connsiteY3" fmla="*/ 838200 h 838200"/>
                  <a:gd name="connsiteX0" fmla="*/ 0 w 2404192"/>
                  <a:gd name="connsiteY0" fmla="*/ 1353355 h 1353355"/>
                  <a:gd name="connsiteX1" fmla="*/ 1459673 w 2404192"/>
                  <a:gd name="connsiteY1" fmla="*/ 0 h 1353355"/>
                  <a:gd name="connsiteX2" fmla="*/ 2404192 w 2404192"/>
                  <a:gd name="connsiteY2" fmla="*/ 1353355 h 1353355"/>
                  <a:gd name="connsiteX3" fmla="*/ 0 w 2404192"/>
                  <a:gd name="connsiteY3" fmla="*/ 1353355 h 1353355"/>
                  <a:gd name="connsiteX0" fmla="*/ 0 w 2468586"/>
                  <a:gd name="connsiteY0" fmla="*/ 1353355 h 1353355"/>
                  <a:gd name="connsiteX1" fmla="*/ 1459673 w 2468586"/>
                  <a:gd name="connsiteY1" fmla="*/ 0 h 1353355"/>
                  <a:gd name="connsiteX2" fmla="*/ 2468586 w 2468586"/>
                  <a:gd name="connsiteY2" fmla="*/ 1263203 h 1353355"/>
                  <a:gd name="connsiteX3" fmla="*/ 0 w 2468586"/>
                  <a:gd name="connsiteY3" fmla="*/ 1353355 h 1353355"/>
                  <a:gd name="connsiteX0" fmla="*/ 0 w 2690836"/>
                  <a:gd name="connsiteY0" fmla="*/ 1531155 h 1531155"/>
                  <a:gd name="connsiteX1" fmla="*/ 1681923 w 2690836"/>
                  <a:gd name="connsiteY1" fmla="*/ 0 h 1531155"/>
                  <a:gd name="connsiteX2" fmla="*/ 2690836 w 2690836"/>
                  <a:gd name="connsiteY2" fmla="*/ 1263203 h 1531155"/>
                  <a:gd name="connsiteX3" fmla="*/ 0 w 2690836"/>
                  <a:gd name="connsiteY3" fmla="*/ 1531155 h 1531155"/>
                  <a:gd name="connsiteX0" fmla="*/ 0 w 2716236"/>
                  <a:gd name="connsiteY0" fmla="*/ 1531155 h 1531155"/>
                  <a:gd name="connsiteX1" fmla="*/ 1681923 w 2716236"/>
                  <a:gd name="connsiteY1" fmla="*/ 0 h 1531155"/>
                  <a:gd name="connsiteX2" fmla="*/ 2716236 w 2716236"/>
                  <a:gd name="connsiteY2" fmla="*/ 1288603 h 1531155"/>
                  <a:gd name="connsiteX3" fmla="*/ 0 w 2716236"/>
                  <a:gd name="connsiteY3" fmla="*/ 1531155 h 1531155"/>
                  <a:gd name="connsiteX0" fmla="*/ 0 w 2666772"/>
                  <a:gd name="connsiteY0" fmla="*/ 1498387 h 1498387"/>
                  <a:gd name="connsiteX1" fmla="*/ 1632459 w 2666772"/>
                  <a:gd name="connsiteY1" fmla="*/ 0 h 1498387"/>
                  <a:gd name="connsiteX2" fmla="*/ 2666772 w 2666772"/>
                  <a:gd name="connsiteY2" fmla="*/ 1288603 h 1498387"/>
                  <a:gd name="connsiteX3" fmla="*/ 0 w 2666772"/>
                  <a:gd name="connsiteY3" fmla="*/ 1498387 h 1498387"/>
                  <a:gd name="connsiteX0" fmla="*/ 0 w 2651826"/>
                  <a:gd name="connsiteY0" fmla="*/ 1498387 h 1498387"/>
                  <a:gd name="connsiteX1" fmla="*/ 1632459 w 2651826"/>
                  <a:gd name="connsiteY1" fmla="*/ 0 h 1498387"/>
                  <a:gd name="connsiteX2" fmla="*/ 2651826 w 2651826"/>
                  <a:gd name="connsiteY2" fmla="*/ 1318060 h 1498387"/>
                  <a:gd name="connsiteX3" fmla="*/ 0 w 2651826"/>
                  <a:gd name="connsiteY3" fmla="*/ 1498387 h 1498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1826" h="1498387">
                    <a:moveTo>
                      <a:pt x="0" y="1498387"/>
                    </a:moveTo>
                    <a:lnTo>
                      <a:pt x="1632459" y="0"/>
                    </a:lnTo>
                    <a:lnTo>
                      <a:pt x="2651826" y="1318060"/>
                    </a:lnTo>
                    <a:lnTo>
                      <a:pt x="0" y="1498387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Isosceles Triangle 8"/>
            <p:cNvSpPr/>
            <p:nvPr/>
          </p:nvSpPr>
          <p:spPr>
            <a:xfrm rot="17024929" flipV="1">
              <a:off x="2678762" y="2600688"/>
              <a:ext cx="3455920" cy="1795127"/>
            </a:xfrm>
            <a:custGeom>
              <a:avLst/>
              <a:gdLst>
                <a:gd name="connsiteX0" fmla="*/ 0 w 2404192"/>
                <a:gd name="connsiteY0" fmla="*/ 838200 h 838200"/>
                <a:gd name="connsiteX1" fmla="*/ 1202096 w 2404192"/>
                <a:gd name="connsiteY1" fmla="*/ 0 h 838200"/>
                <a:gd name="connsiteX2" fmla="*/ 2404192 w 2404192"/>
                <a:gd name="connsiteY2" fmla="*/ 838200 h 838200"/>
                <a:gd name="connsiteX3" fmla="*/ 0 w 2404192"/>
                <a:gd name="connsiteY3" fmla="*/ 838200 h 838200"/>
                <a:gd name="connsiteX0" fmla="*/ 0 w 2404192"/>
                <a:gd name="connsiteY0" fmla="*/ 1353355 h 1353355"/>
                <a:gd name="connsiteX1" fmla="*/ 1459673 w 2404192"/>
                <a:gd name="connsiteY1" fmla="*/ 0 h 1353355"/>
                <a:gd name="connsiteX2" fmla="*/ 2404192 w 2404192"/>
                <a:gd name="connsiteY2" fmla="*/ 1353355 h 1353355"/>
                <a:gd name="connsiteX3" fmla="*/ 0 w 2404192"/>
                <a:gd name="connsiteY3" fmla="*/ 1353355 h 1353355"/>
                <a:gd name="connsiteX0" fmla="*/ 0 w 2468586"/>
                <a:gd name="connsiteY0" fmla="*/ 1353355 h 1353355"/>
                <a:gd name="connsiteX1" fmla="*/ 1459673 w 2468586"/>
                <a:gd name="connsiteY1" fmla="*/ 0 h 1353355"/>
                <a:gd name="connsiteX2" fmla="*/ 2468586 w 2468586"/>
                <a:gd name="connsiteY2" fmla="*/ 1263203 h 1353355"/>
                <a:gd name="connsiteX3" fmla="*/ 0 w 2468586"/>
                <a:gd name="connsiteY3" fmla="*/ 1353355 h 1353355"/>
                <a:gd name="connsiteX0" fmla="*/ 0 w 2690836"/>
                <a:gd name="connsiteY0" fmla="*/ 1531155 h 1531155"/>
                <a:gd name="connsiteX1" fmla="*/ 1681923 w 2690836"/>
                <a:gd name="connsiteY1" fmla="*/ 0 h 1531155"/>
                <a:gd name="connsiteX2" fmla="*/ 2690836 w 2690836"/>
                <a:gd name="connsiteY2" fmla="*/ 1263203 h 1531155"/>
                <a:gd name="connsiteX3" fmla="*/ 0 w 2690836"/>
                <a:gd name="connsiteY3" fmla="*/ 1531155 h 1531155"/>
                <a:gd name="connsiteX0" fmla="*/ 0 w 2716236"/>
                <a:gd name="connsiteY0" fmla="*/ 1531155 h 1531155"/>
                <a:gd name="connsiteX1" fmla="*/ 1681923 w 2716236"/>
                <a:gd name="connsiteY1" fmla="*/ 0 h 1531155"/>
                <a:gd name="connsiteX2" fmla="*/ 2716236 w 2716236"/>
                <a:gd name="connsiteY2" fmla="*/ 1288603 h 1531155"/>
                <a:gd name="connsiteX3" fmla="*/ 0 w 2716236"/>
                <a:gd name="connsiteY3" fmla="*/ 1531155 h 1531155"/>
                <a:gd name="connsiteX0" fmla="*/ 0 w 2636962"/>
                <a:gd name="connsiteY0" fmla="*/ 1531155 h 1531155"/>
                <a:gd name="connsiteX1" fmla="*/ 1681923 w 2636962"/>
                <a:gd name="connsiteY1" fmla="*/ 0 h 1531155"/>
                <a:gd name="connsiteX2" fmla="*/ 2636962 w 2636962"/>
                <a:gd name="connsiteY2" fmla="*/ 1223456 h 1531155"/>
                <a:gd name="connsiteX3" fmla="*/ 0 w 2636962"/>
                <a:gd name="connsiteY3" fmla="*/ 1531155 h 1531155"/>
                <a:gd name="connsiteX0" fmla="*/ 0 w 2443236"/>
                <a:gd name="connsiteY0" fmla="*/ 1476003 h 1476003"/>
                <a:gd name="connsiteX1" fmla="*/ 1488197 w 2443236"/>
                <a:gd name="connsiteY1" fmla="*/ 0 h 1476003"/>
                <a:gd name="connsiteX2" fmla="*/ 2443236 w 2443236"/>
                <a:gd name="connsiteY2" fmla="*/ 1223456 h 1476003"/>
                <a:gd name="connsiteX3" fmla="*/ 0 w 2443236"/>
                <a:gd name="connsiteY3" fmla="*/ 1476003 h 1476003"/>
                <a:gd name="connsiteX0" fmla="*/ 0 w 2498489"/>
                <a:gd name="connsiteY0" fmla="*/ 1478998 h 1478998"/>
                <a:gd name="connsiteX1" fmla="*/ 1543450 w 2498489"/>
                <a:gd name="connsiteY1" fmla="*/ 0 h 1478998"/>
                <a:gd name="connsiteX2" fmla="*/ 2498489 w 2498489"/>
                <a:gd name="connsiteY2" fmla="*/ 1223456 h 1478998"/>
                <a:gd name="connsiteX3" fmla="*/ 0 w 2498489"/>
                <a:gd name="connsiteY3" fmla="*/ 1478998 h 1478998"/>
                <a:gd name="connsiteX0" fmla="*/ 0 w 2459297"/>
                <a:gd name="connsiteY0" fmla="*/ 1460260 h 1460260"/>
                <a:gd name="connsiteX1" fmla="*/ 1504258 w 2459297"/>
                <a:gd name="connsiteY1" fmla="*/ 0 h 1460260"/>
                <a:gd name="connsiteX2" fmla="*/ 2459297 w 2459297"/>
                <a:gd name="connsiteY2" fmla="*/ 1223456 h 1460260"/>
                <a:gd name="connsiteX3" fmla="*/ 0 w 2459297"/>
                <a:gd name="connsiteY3" fmla="*/ 1460260 h 14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9297" h="1460260">
                  <a:moveTo>
                    <a:pt x="0" y="1460260"/>
                  </a:moveTo>
                  <a:lnTo>
                    <a:pt x="1504258" y="0"/>
                  </a:lnTo>
                  <a:lnTo>
                    <a:pt x="2459297" y="1223456"/>
                  </a:lnTo>
                  <a:lnTo>
                    <a:pt x="0" y="1460260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8"/>
            <p:cNvSpPr/>
            <p:nvPr/>
          </p:nvSpPr>
          <p:spPr>
            <a:xfrm rot="6224929" flipV="1">
              <a:off x="4503332" y="2338983"/>
              <a:ext cx="3406748" cy="1681714"/>
            </a:xfrm>
            <a:custGeom>
              <a:avLst/>
              <a:gdLst>
                <a:gd name="connsiteX0" fmla="*/ 0 w 2404192"/>
                <a:gd name="connsiteY0" fmla="*/ 838200 h 838200"/>
                <a:gd name="connsiteX1" fmla="*/ 1202096 w 2404192"/>
                <a:gd name="connsiteY1" fmla="*/ 0 h 838200"/>
                <a:gd name="connsiteX2" fmla="*/ 2404192 w 2404192"/>
                <a:gd name="connsiteY2" fmla="*/ 838200 h 838200"/>
                <a:gd name="connsiteX3" fmla="*/ 0 w 2404192"/>
                <a:gd name="connsiteY3" fmla="*/ 838200 h 838200"/>
                <a:gd name="connsiteX0" fmla="*/ 0 w 2404192"/>
                <a:gd name="connsiteY0" fmla="*/ 1353355 h 1353355"/>
                <a:gd name="connsiteX1" fmla="*/ 1459673 w 2404192"/>
                <a:gd name="connsiteY1" fmla="*/ 0 h 1353355"/>
                <a:gd name="connsiteX2" fmla="*/ 2404192 w 2404192"/>
                <a:gd name="connsiteY2" fmla="*/ 1353355 h 1353355"/>
                <a:gd name="connsiteX3" fmla="*/ 0 w 2404192"/>
                <a:gd name="connsiteY3" fmla="*/ 1353355 h 1353355"/>
                <a:gd name="connsiteX0" fmla="*/ 0 w 2468586"/>
                <a:gd name="connsiteY0" fmla="*/ 1353355 h 1353355"/>
                <a:gd name="connsiteX1" fmla="*/ 1459673 w 2468586"/>
                <a:gd name="connsiteY1" fmla="*/ 0 h 1353355"/>
                <a:gd name="connsiteX2" fmla="*/ 2468586 w 2468586"/>
                <a:gd name="connsiteY2" fmla="*/ 1263203 h 1353355"/>
                <a:gd name="connsiteX3" fmla="*/ 0 w 2468586"/>
                <a:gd name="connsiteY3" fmla="*/ 1353355 h 1353355"/>
                <a:gd name="connsiteX0" fmla="*/ 0 w 2690836"/>
                <a:gd name="connsiteY0" fmla="*/ 1531155 h 1531155"/>
                <a:gd name="connsiteX1" fmla="*/ 1681923 w 2690836"/>
                <a:gd name="connsiteY1" fmla="*/ 0 h 1531155"/>
                <a:gd name="connsiteX2" fmla="*/ 2690836 w 2690836"/>
                <a:gd name="connsiteY2" fmla="*/ 1263203 h 1531155"/>
                <a:gd name="connsiteX3" fmla="*/ 0 w 2690836"/>
                <a:gd name="connsiteY3" fmla="*/ 1531155 h 1531155"/>
                <a:gd name="connsiteX0" fmla="*/ 0 w 2716236"/>
                <a:gd name="connsiteY0" fmla="*/ 1531155 h 1531155"/>
                <a:gd name="connsiteX1" fmla="*/ 1681923 w 2716236"/>
                <a:gd name="connsiteY1" fmla="*/ 0 h 1531155"/>
                <a:gd name="connsiteX2" fmla="*/ 2716236 w 2716236"/>
                <a:gd name="connsiteY2" fmla="*/ 1288603 h 1531155"/>
                <a:gd name="connsiteX3" fmla="*/ 0 w 2716236"/>
                <a:gd name="connsiteY3" fmla="*/ 1531155 h 1531155"/>
                <a:gd name="connsiteX0" fmla="*/ 0 w 2716236"/>
                <a:gd name="connsiteY0" fmla="*/ 1572421 h 1572421"/>
                <a:gd name="connsiteX1" fmla="*/ 1665365 w 2716236"/>
                <a:gd name="connsiteY1" fmla="*/ 0 h 1572421"/>
                <a:gd name="connsiteX2" fmla="*/ 2716236 w 2716236"/>
                <a:gd name="connsiteY2" fmla="*/ 1329869 h 1572421"/>
                <a:gd name="connsiteX3" fmla="*/ 0 w 2716236"/>
                <a:gd name="connsiteY3" fmla="*/ 1572421 h 1572421"/>
                <a:gd name="connsiteX0" fmla="*/ 0 w 2523453"/>
                <a:gd name="connsiteY0" fmla="*/ 1440433 h 1440433"/>
                <a:gd name="connsiteX1" fmla="*/ 1472582 w 2523453"/>
                <a:gd name="connsiteY1" fmla="*/ 0 h 1440433"/>
                <a:gd name="connsiteX2" fmla="*/ 2523453 w 2523453"/>
                <a:gd name="connsiteY2" fmla="*/ 1329869 h 1440433"/>
                <a:gd name="connsiteX3" fmla="*/ 0 w 2523453"/>
                <a:gd name="connsiteY3" fmla="*/ 1440433 h 1440433"/>
                <a:gd name="connsiteX0" fmla="*/ 0 w 2419469"/>
                <a:gd name="connsiteY0" fmla="*/ 1440433 h 1440433"/>
                <a:gd name="connsiteX1" fmla="*/ 1472582 w 2419469"/>
                <a:gd name="connsiteY1" fmla="*/ 0 h 1440433"/>
                <a:gd name="connsiteX2" fmla="*/ 2419469 w 2419469"/>
                <a:gd name="connsiteY2" fmla="*/ 1285904 h 1440433"/>
                <a:gd name="connsiteX3" fmla="*/ 0 w 2419469"/>
                <a:gd name="connsiteY3" fmla="*/ 1440433 h 1440433"/>
                <a:gd name="connsiteX0" fmla="*/ 0 w 2415266"/>
                <a:gd name="connsiteY0" fmla="*/ 1440433 h 1440433"/>
                <a:gd name="connsiteX1" fmla="*/ 1472582 w 2415266"/>
                <a:gd name="connsiteY1" fmla="*/ 0 h 1440433"/>
                <a:gd name="connsiteX2" fmla="*/ 2415266 w 2415266"/>
                <a:gd name="connsiteY2" fmla="*/ 1234047 h 1440433"/>
                <a:gd name="connsiteX3" fmla="*/ 0 w 2415266"/>
                <a:gd name="connsiteY3" fmla="*/ 1440433 h 1440433"/>
                <a:gd name="connsiteX0" fmla="*/ 0 w 2416895"/>
                <a:gd name="connsiteY0" fmla="*/ 1440433 h 1440433"/>
                <a:gd name="connsiteX1" fmla="*/ 1472582 w 2416895"/>
                <a:gd name="connsiteY1" fmla="*/ 0 h 1440433"/>
                <a:gd name="connsiteX2" fmla="*/ 2416895 w 2416895"/>
                <a:gd name="connsiteY2" fmla="*/ 1221556 h 1440433"/>
                <a:gd name="connsiteX3" fmla="*/ 0 w 2416895"/>
                <a:gd name="connsiteY3" fmla="*/ 1440433 h 1440433"/>
                <a:gd name="connsiteX0" fmla="*/ 0 w 2450010"/>
                <a:gd name="connsiteY0" fmla="*/ 1357902 h 1357902"/>
                <a:gd name="connsiteX1" fmla="*/ 1505697 w 2450010"/>
                <a:gd name="connsiteY1" fmla="*/ 0 h 1357902"/>
                <a:gd name="connsiteX2" fmla="*/ 2450010 w 2450010"/>
                <a:gd name="connsiteY2" fmla="*/ 1221556 h 1357902"/>
                <a:gd name="connsiteX3" fmla="*/ 0 w 2450010"/>
                <a:gd name="connsiteY3" fmla="*/ 1357902 h 1357902"/>
                <a:gd name="connsiteX0" fmla="*/ 0 w 2450010"/>
                <a:gd name="connsiteY0" fmla="*/ 1357902 h 1357902"/>
                <a:gd name="connsiteX1" fmla="*/ 1505697 w 2450010"/>
                <a:gd name="connsiteY1" fmla="*/ 0 h 1357902"/>
                <a:gd name="connsiteX2" fmla="*/ 2450010 w 2450010"/>
                <a:gd name="connsiteY2" fmla="*/ 1221556 h 1357902"/>
                <a:gd name="connsiteX3" fmla="*/ 0 w 2450010"/>
                <a:gd name="connsiteY3" fmla="*/ 1357902 h 1357902"/>
                <a:gd name="connsiteX0" fmla="*/ 0 w 2462365"/>
                <a:gd name="connsiteY0" fmla="*/ 1357902 h 1357902"/>
                <a:gd name="connsiteX1" fmla="*/ 1505697 w 2462365"/>
                <a:gd name="connsiteY1" fmla="*/ 0 h 1357902"/>
                <a:gd name="connsiteX2" fmla="*/ 2462365 w 2462365"/>
                <a:gd name="connsiteY2" fmla="*/ 1210965 h 1357902"/>
                <a:gd name="connsiteX3" fmla="*/ 0 w 2462365"/>
                <a:gd name="connsiteY3" fmla="*/ 1357902 h 1357902"/>
                <a:gd name="connsiteX0" fmla="*/ 0 w 2411106"/>
                <a:gd name="connsiteY0" fmla="*/ 1345256 h 1345256"/>
                <a:gd name="connsiteX1" fmla="*/ 1454438 w 2411106"/>
                <a:gd name="connsiteY1" fmla="*/ 0 h 1345256"/>
                <a:gd name="connsiteX2" fmla="*/ 2411106 w 2411106"/>
                <a:gd name="connsiteY2" fmla="*/ 1210965 h 1345256"/>
                <a:gd name="connsiteX3" fmla="*/ 0 w 2411106"/>
                <a:gd name="connsiteY3" fmla="*/ 1345256 h 1345256"/>
                <a:gd name="connsiteX0" fmla="*/ 0 w 2424305"/>
                <a:gd name="connsiteY0" fmla="*/ 1368001 h 1368001"/>
                <a:gd name="connsiteX1" fmla="*/ 1467637 w 2424305"/>
                <a:gd name="connsiteY1" fmla="*/ 0 h 1368001"/>
                <a:gd name="connsiteX2" fmla="*/ 2424305 w 2424305"/>
                <a:gd name="connsiteY2" fmla="*/ 1210965 h 1368001"/>
                <a:gd name="connsiteX3" fmla="*/ 0 w 2424305"/>
                <a:gd name="connsiteY3" fmla="*/ 1368001 h 136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4305" h="1368001">
                  <a:moveTo>
                    <a:pt x="0" y="1368001"/>
                  </a:moveTo>
                  <a:lnTo>
                    <a:pt x="1467637" y="0"/>
                  </a:lnTo>
                  <a:lnTo>
                    <a:pt x="2424305" y="1210965"/>
                  </a:lnTo>
                  <a:lnTo>
                    <a:pt x="0" y="1368001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Isosceles Triangle 20"/>
          <p:cNvSpPr/>
          <p:nvPr/>
        </p:nvSpPr>
        <p:spPr>
          <a:xfrm rot="19450935">
            <a:off x="2126724" y="5052818"/>
            <a:ext cx="735092" cy="463629"/>
          </a:xfrm>
          <a:prstGeom prst="triangle">
            <a:avLst/>
          </a:prstGeom>
          <a:solidFill>
            <a:srgbClr val="F16C1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9023912">
            <a:off x="1879695" y="4672827"/>
            <a:ext cx="735092" cy="463629"/>
          </a:xfrm>
          <a:prstGeom prst="triangle">
            <a:avLst/>
          </a:prstGeom>
          <a:solidFill>
            <a:srgbClr val="F36D1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306324">
            <a:off x="1944349" y="4992122"/>
            <a:ext cx="530987" cy="349713"/>
          </a:xfrm>
          <a:custGeom>
            <a:avLst/>
            <a:gdLst>
              <a:gd name="connsiteX0" fmla="*/ 439947 w 440339"/>
              <a:gd name="connsiteY0" fmla="*/ 1357 h 295464"/>
              <a:gd name="connsiteX1" fmla="*/ 396815 w 440339"/>
              <a:gd name="connsiteY1" fmla="*/ 9984 h 295464"/>
              <a:gd name="connsiteX2" fmla="*/ 353683 w 440339"/>
              <a:gd name="connsiteY2" fmla="*/ 1357 h 295464"/>
              <a:gd name="connsiteX3" fmla="*/ 336430 w 440339"/>
              <a:gd name="connsiteY3" fmla="*/ 27237 h 295464"/>
              <a:gd name="connsiteX4" fmla="*/ 293298 w 440339"/>
              <a:gd name="connsiteY4" fmla="*/ 104874 h 295464"/>
              <a:gd name="connsiteX5" fmla="*/ 276045 w 440339"/>
              <a:gd name="connsiteY5" fmla="*/ 130754 h 295464"/>
              <a:gd name="connsiteX6" fmla="*/ 224287 w 440339"/>
              <a:gd name="connsiteY6" fmla="*/ 173886 h 295464"/>
              <a:gd name="connsiteX7" fmla="*/ 129396 w 440339"/>
              <a:gd name="connsiteY7" fmla="*/ 199765 h 295464"/>
              <a:gd name="connsiteX8" fmla="*/ 77638 w 440339"/>
              <a:gd name="connsiteY8" fmla="*/ 208391 h 295464"/>
              <a:gd name="connsiteX9" fmla="*/ 51759 w 440339"/>
              <a:gd name="connsiteY9" fmla="*/ 217018 h 295464"/>
              <a:gd name="connsiteX10" fmla="*/ 17253 w 440339"/>
              <a:gd name="connsiteY10" fmla="*/ 225644 h 295464"/>
              <a:gd name="connsiteX11" fmla="*/ 0 w 440339"/>
              <a:gd name="connsiteY11" fmla="*/ 251523 h 295464"/>
              <a:gd name="connsiteX12" fmla="*/ 8627 w 440339"/>
              <a:gd name="connsiteY12" fmla="*/ 277403 h 295464"/>
              <a:gd name="connsiteX13" fmla="*/ 94891 w 440339"/>
              <a:gd name="connsiteY13" fmla="*/ 286029 h 295464"/>
              <a:gd name="connsiteX14" fmla="*/ 112143 w 440339"/>
              <a:gd name="connsiteY14" fmla="*/ 260150 h 295464"/>
              <a:gd name="connsiteX15" fmla="*/ 163902 w 440339"/>
              <a:gd name="connsiteY15" fmla="*/ 225644 h 295464"/>
              <a:gd name="connsiteX16" fmla="*/ 198408 w 440339"/>
              <a:gd name="connsiteY16" fmla="*/ 217018 h 295464"/>
              <a:gd name="connsiteX17" fmla="*/ 258793 w 440339"/>
              <a:gd name="connsiteY17" fmla="*/ 199765 h 295464"/>
              <a:gd name="connsiteX18" fmla="*/ 284672 w 440339"/>
              <a:gd name="connsiteY18" fmla="*/ 122127 h 295464"/>
              <a:gd name="connsiteX19" fmla="*/ 301925 w 440339"/>
              <a:gd name="connsiteY19" fmla="*/ 96248 h 295464"/>
              <a:gd name="connsiteX20" fmla="*/ 327804 w 440339"/>
              <a:gd name="connsiteY20" fmla="*/ 70369 h 295464"/>
              <a:gd name="connsiteX21" fmla="*/ 422694 w 440339"/>
              <a:gd name="connsiteY21" fmla="*/ 44489 h 295464"/>
              <a:gd name="connsiteX22" fmla="*/ 439947 w 440339"/>
              <a:gd name="connsiteY22" fmla="*/ 1357 h 2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40339" h="295464">
                <a:moveTo>
                  <a:pt x="439947" y="1357"/>
                </a:moveTo>
                <a:cubicBezTo>
                  <a:pt x="435634" y="-4394"/>
                  <a:pt x="411477" y="9984"/>
                  <a:pt x="396815" y="9984"/>
                </a:cubicBezTo>
                <a:cubicBezTo>
                  <a:pt x="382153" y="9984"/>
                  <a:pt x="367781" y="-2671"/>
                  <a:pt x="353683" y="1357"/>
                </a:cubicBezTo>
                <a:cubicBezTo>
                  <a:pt x="343714" y="4205"/>
                  <a:pt x="342181" y="18610"/>
                  <a:pt x="336430" y="27237"/>
                </a:cubicBezTo>
                <a:cubicBezTo>
                  <a:pt x="321247" y="72788"/>
                  <a:pt x="332848" y="45549"/>
                  <a:pt x="293298" y="104874"/>
                </a:cubicBezTo>
                <a:cubicBezTo>
                  <a:pt x="287547" y="113501"/>
                  <a:pt x="283376" y="123423"/>
                  <a:pt x="276045" y="130754"/>
                </a:cubicBezTo>
                <a:cubicBezTo>
                  <a:pt x="259795" y="147004"/>
                  <a:pt x="245903" y="164279"/>
                  <a:pt x="224287" y="173886"/>
                </a:cubicBezTo>
                <a:cubicBezTo>
                  <a:pt x="191643" y="188394"/>
                  <a:pt x="163735" y="193521"/>
                  <a:pt x="129396" y="199765"/>
                </a:cubicBezTo>
                <a:cubicBezTo>
                  <a:pt x="112188" y="202894"/>
                  <a:pt x="94891" y="205516"/>
                  <a:pt x="77638" y="208391"/>
                </a:cubicBezTo>
                <a:cubicBezTo>
                  <a:pt x="69012" y="211267"/>
                  <a:pt x="60502" y="214520"/>
                  <a:pt x="51759" y="217018"/>
                </a:cubicBezTo>
                <a:cubicBezTo>
                  <a:pt x="40359" y="220275"/>
                  <a:pt x="27118" y="219068"/>
                  <a:pt x="17253" y="225644"/>
                </a:cubicBezTo>
                <a:cubicBezTo>
                  <a:pt x="8627" y="231395"/>
                  <a:pt x="5751" y="242897"/>
                  <a:pt x="0" y="251523"/>
                </a:cubicBezTo>
                <a:cubicBezTo>
                  <a:pt x="2876" y="260150"/>
                  <a:pt x="2946" y="270302"/>
                  <a:pt x="8627" y="277403"/>
                </a:cubicBezTo>
                <a:cubicBezTo>
                  <a:pt x="33500" y="308494"/>
                  <a:pt x="59396" y="291100"/>
                  <a:pt x="94891" y="286029"/>
                </a:cubicBezTo>
                <a:cubicBezTo>
                  <a:pt x="100642" y="277403"/>
                  <a:pt x="104341" y="266977"/>
                  <a:pt x="112143" y="260150"/>
                </a:cubicBezTo>
                <a:cubicBezTo>
                  <a:pt x="127748" y="246496"/>
                  <a:pt x="143786" y="230673"/>
                  <a:pt x="163902" y="225644"/>
                </a:cubicBezTo>
                <a:cubicBezTo>
                  <a:pt x="175404" y="222769"/>
                  <a:pt x="187008" y="220275"/>
                  <a:pt x="198408" y="217018"/>
                </a:cubicBezTo>
                <a:cubicBezTo>
                  <a:pt x="285037" y="192267"/>
                  <a:pt x="150921" y="226731"/>
                  <a:pt x="258793" y="199765"/>
                </a:cubicBezTo>
                <a:cubicBezTo>
                  <a:pt x="297995" y="140960"/>
                  <a:pt x="253678" y="215108"/>
                  <a:pt x="284672" y="122127"/>
                </a:cubicBezTo>
                <a:cubicBezTo>
                  <a:pt x="287951" y="112291"/>
                  <a:pt x="295288" y="104213"/>
                  <a:pt x="301925" y="96248"/>
                </a:cubicBezTo>
                <a:cubicBezTo>
                  <a:pt x="309735" y="86876"/>
                  <a:pt x="317140" y="76294"/>
                  <a:pt x="327804" y="70369"/>
                </a:cubicBezTo>
                <a:cubicBezTo>
                  <a:pt x="352429" y="56689"/>
                  <a:pt x="394819" y="50064"/>
                  <a:pt x="422694" y="44489"/>
                </a:cubicBezTo>
                <a:cubicBezTo>
                  <a:pt x="411340" y="10426"/>
                  <a:pt x="444260" y="7108"/>
                  <a:pt x="439947" y="1357"/>
                </a:cubicBezTo>
                <a:close/>
              </a:path>
            </a:pathLst>
          </a:cu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 rot="155384">
            <a:off x="3272819" y="1615248"/>
            <a:ext cx="4113514" cy="3298457"/>
          </a:xfrm>
          <a:custGeom>
            <a:avLst/>
            <a:gdLst>
              <a:gd name="connsiteX0" fmla="*/ 0 w 4149201"/>
              <a:gd name="connsiteY0" fmla="*/ 3364531 h 3364531"/>
              <a:gd name="connsiteX1" fmla="*/ 841133 w 4149201"/>
              <a:gd name="connsiteY1" fmla="*/ 0 h 3364531"/>
              <a:gd name="connsiteX2" fmla="*/ 4149201 w 4149201"/>
              <a:gd name="connsiteY2" fmla="*/ 0 h 3364531"/>
              <a:gd name="connsiteX3" fmla="*/ 3308068 w 4149201"/>
              <a:gd name="connsiteY3" fmla="*/ 3364531 h 3364531"/>
              <a:gd name="connsiteX4" fmla="*/ 0 w 4149201"/>
              <a:gd name="connsiteY4" fmla="*/ 3364531 h 3364531"/>
              <a:gd name="connsiteX0" fmla="*/ 0 w 4149201"/>
              <a:gd name="connsiteY0" fmla="*/ 3364531 h 3364531"/>
              <a:gd name="connsiteX1" fmla="*/ 841133 w 4149201"/>
              <a:gd name="connsiteY1" fmla="*/ 0 h 3364531"/>
              <a:gd name="connsiteX2" fmla="*/ 4149201 w 4149201"/>
              <a:gd name="connsiteY2" fmla="*/ 0 h 3364531"/>
              <a:gd name="connsiteX3" fmla="*/ 3239666 w 4149201"/>
              <a:gd name="connsiteY3" fmla="*/ 3277380 h 3364531"/>
              <a:gd name="connsiteX4" fmla="*/ 0 w 4149201"/>
              <a:gd name="connsiteY4" fmla="*/ 3364531 h 3364531"/>
              <a:gd name="connsiteX0" fmla="*/ 0 w 4149201"/>
              <a:gd name="connsiteY0" fmla="*/ 3364531 h 3364531"/>
              <a:gd name="connsiteX1" fmla="*/ 868028 w 4149201"/>
              <a:gd name="connsiteY1" fmla="*/ 24568 h 3364531"/>
              <a:gd name="connsiteX2" fmla="*/ 4149201 w 4149201"/>
              <a:gd name="connsiteY2" fmla="*/ 0 h 3364531"/>
              <a:gd name="connsiteX3" fmla="*/ 3239666 w 4149201"/>
              <a:gd name="connsiteY3" fmla="*/ 3277380 h 3364531"/>
              <a:gd name="connsiteX4" fmla="*/ 0 w 4149201"/>
              <a:gd name="connsiteY4" fmla="*/ 3364531 h 3364531"/>
              <a:gd name="connsiteX0" fmla="*/ 0 w 4084873"/>
              <a:gd name="connsiteY0" fmla="*/ 3361621 h 3361621"/>
              <a:gd name="connsiteX1" fmla="*/ 868028 w 4084873"/>
              <a:gd name="connsiteY1" fmla="*/ 21658 h 3361621"/>
              <a:gd name="connsiteX2" fmla="*/ 4084873 w 4084873"/>
              <a:gd name="connsiteY2" fmla="*/ 0 h 3361621"/>
              <a:gd name="connsiteX3" fmla="*/ 3239666 w 4084873"/>
              <a:gd name="connsiteY3" fmla="*/ 3274470 h 3361621"/>
              <a:gd name="connsiteX4" fmla="*/ 0 w 4084873"/>
              <a:gd name="connsiteY4" fmla="*/ 3361621 h 3361621"/>
              <a:gd name="connsiteX0" fmla="*/ 0 w 4113514"/>
              <a:gd name="connsiteY0" fmla="*/ 3298457 h 3298457"/>
              <a:gd name="connsiteX1" fmla="*/ 896669 w 4113514"/>
              <a:gd name="connsiteY1" fmla="*/ 21658 h 3298457"/>
              <a:gd name="connsiteX2" fmla="*/ 4113514 w 4113514"/>
              <a:gd name="connsiteY2" fmla="*/ 0 h 3298457"/>
              <a:gd name="connsiteX3" fmla="*/ 3268307 w 4113514"/>
              <a:gd name="connsiteY3" fmla="*/ 3274470 h 3298457"/>
              <a:gd name="connsiteX4" fmla="*/ 0 w 4113514"/>
              <a:gd name="connsiteY4" fmla="*/ 3298457 h 329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3514" h="3298457">
                <a:moveTo>
                  <a:pt x="0" y="3298457"/>
                </a:moveTo>
                <a:lnTo>
                  <a:pt x="896669" y="21658"/>
                </a:lnTo>
                <a:lnTo>
                  <a:pt x="4113514" y="0"/>
                </a:lnTo>
                <a:lnTo>
                  <a:pt x="3268307" y="3274470"/>
                </a:lnTo>
                <a:lnTo>
                  <a:pt x="0" y="3298457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304800"/>
            <a:ext cx="62767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ঘুড়ি</a:t>
            </a:r>
            <a:endParaRPr lang="en-US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52600" y="381000"/>
            <a:ext cx="6133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রম্বস</a:t>
            </a:r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আকৃতির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57150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চিত্রের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আকৃতির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বস্তুটি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তোমরা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দেখেছ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57150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তাহলে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বলোতো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এটির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নাম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57150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তাহলে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বলোতো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ঘুড়ি দেখতে কোন আকৃতির হয়?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556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6" grpId="2"/>
      <p:bldP spid="31" grpId="0"/>
      <p:bldP spid="16" grpId="0"/>
      <p:bldP spid="16" grpId="1"/>
      <p:bldP spid="17" grpId="0"/>
      <p:bldP spid="17" grpId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1752600" y="3352800"/>
            <a:ext cx="6172200" cy="2819400"/>
          </a:xfrm>
          <a:prstGeom prst="parallelogram">
            <a:avLst>
              <a:gd name="adj" fmla="val 19355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2590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8800" b="1" u="sng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u="sng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অঙ্কন</a:t>
            </a:r>
            <a:endParaRPr lang="en-US" sz="8800" b="1" u="sng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762000"/>
            <a:ext cx="750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02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-0.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9718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; </a:t>
            </a:r>
            <a:endParaRPr lang="en-US" sz="36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কম্পাসের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  <a:endParaRPr lang="en-US" sz="36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রম্বসটি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914400" y="1905000"/>
            <a:ext cx="5181600" cy="609600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এই পাঠ শেষে-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ame 5"/>
          <p:cNvSpPr/>
          <p:nvPr/>
        </p:nvSpPr>
        <p:spPr>
          <a:xfrm>
            <a:off x="609600" y="2667000"/>
            <a:ext cx="7924800" cy="3581400"/>
          </a:xfrm>
          <a:prstGeom prst="frame">
            <a:avLst>
              <a:gd name="adj1" fmla="val 4433"/>
            </a:avLst>
          </a:prstGeom>
          <a:solidFill>
            <a:srgbClr val="00CC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667000" y="609600"/>
            <a:ext cx="4343400" cy="609600"/>
          </a:xfrm>
          <a:prstGeom prst="wedgeEllipse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শিখনফল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/>
        </p:nvSpPr>
        <p:spPr>
          <a:xfrm>
            <a:off x="6172202" y="1676400"/>
            <a:ext cx="2382253" cy="1143000"/>
          </a:xfrm>
          <a:prstGeom prst="parallelogram">
            <a:avLst/>
          </a:prstGeom>
          <a:solidFill>
            <a:srgbClr val="00B050"/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685800" y="1676400"/>
            <a:ext cx="1676400" cy="1143000"/>
          </a:xfrm>
          <a:prstGeom prst="parallelogram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Parallelogram 9"/>
          <p:cNvSpPr/>
          <p:nvPr/>
        </p:nvSpPr>
        <p:spPr>
          <a:xfrm>
            <a:off x="3429000" y="1524000"/>
            <a:ext cx="1524000" cy="1143000"/>
          </a:xfrm>
          <a:prstGeom prst="parallelogram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3124200" y="3962400"/>
            <a:ext cx="2438400" cy="1752600"/>
          </a:xfrm>
          <a:prstGeom prst="parallelogram">
            <a:avLst>
              <a:gd name="adj" fmla="val 19355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rapezoid 11"/>
          <p:cNvSpPr/>
          <p:nvPr/>
        </p:nvSpPr>
        <p:spPr>
          <a:xfrm>
            <a:off x="6553200" y="4114800"/>
            <a:ext cx="1905000" cy="1371600"/>
          </a:xfrm>
          <a:prstGeom prst="trapezoid">
            <a:avLst>
              <a:gd name="adj" fmla="val 16398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29718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     ১                         ২</a:t>
            </a:r>
          </a:p>
        </p:txBody>
      </p:sp>
      <p:sp>
        <p:nvSpPr>
          <p:cNvPr id="14" name="Parallelogram 13"/>
          <p:cNvSpPr/>
          <p:nvPr/>
        </p:nvSpPr>
        <p:spPr>
          <a:xfrm>
            <a:off x="838200" y="3810000"/>
            <a:ext cx="1143000" cy="1828800"/>
          </a:xfrm>
          <a:prstGeom prst="parallelogram">
            <a:avLst>
              <a:gd name="adj" fmla="val 19355"/>
            </a:avLst>
          </a:prstGeom>
          <a:solidFill>
            <a:srgbClr val="92D050"/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943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     ৪                        ৫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20382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20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190500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2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5600" y="20574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2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45720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sz="2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0" y="4419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</a:t>
            </a:r>
            <a:endParaRPr lang="en-US" sz="5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639295">
            <a:off x="704778" y="454122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2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304802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চতুর্ভুজগুলোর</a:t>
            </a:r>
            <a:r>
              <a:rPr lang="en-US" sz="36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36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39000" y="29718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91400" y="5943602"/>
            <a:ext cx="53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0" grpId="0" animBg="1"/>
      <p:bldP spid="10" grpId="1" animBg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2" grpId="0"/>
      <p:bldP spid="22" grpId="1"/>
      <p:bldP spid="21" grpId="0" build="allAtOnce"/>
      <p:bldP spid="23" grpId="0"/>
      <p:bldP spid="23" grpId="1"/>
      <p:bldP spid="26" grpId="0"/>
      <p:bldP spid="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3124200" y="2286000"/>
            <a:ext cx="2438400" cy="1752600"/>
          </a:xfrm>
          <a:prstGeom prst="parallelogram">
            <a:avLst>
              <a:gd name="adj" fmla="val 19355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1524000" y="762000"/>
            <a:ext cx="5638800" cy="4343400"/>
          </a:xfrm>
          <a:prstGeom prst="parallelogram">
            <a:avLst>
              <a:gd name="adj" fmla="val 19355"/>
            </a:avLst>
          </a:prstGeom>
          <a:noFill/>
          <a:ln w="38100">
            <a:solidFill>
              <a:srgbClr val="C0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9830" y="-7441"/>
            <a:ext cx="25410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লক্ষ্য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কর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524000" y="762000"/>
            <a:ext cx="838200" cy="43434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492139" y="5090556"/>
            <a:ext cx="4832463" cy="1484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00200" y="4267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সন্নিহিত</a:t>
            </a:r>
            <a:r>
              <a:rPr lang="en-US" sz="48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endParaRPr lang="en-US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47800" y="5791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সন্নিহিত</a:t>
            </a:r>
            <a:r>
              <a:rPr lang="en-US" sz="48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bn-IN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গুলো সমান </a:t>
            </a:r>
            <a:endParaRPr lang="en-US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0200" y="5791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বিপরীত </a:t>
            </a:r>
            <a:r>
              <a:rPr lang="en-US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বাহু</a:t>
            </a:r>
            <a:r>
              <a:rPr lang="bn-IN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গুলো সমান্তরাল </a:t>
            </a:r>
            <a:endParaRPr lang="en-US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0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2971800" y="533400"/>
            <a:ext cx="3048000" cy="1219200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24200" y="762000"/>
            <a:ext cx="2696572" cy="71558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405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একক</a:t>
            </a:r>
            <a:r>
              <a:rPr lang="en-US" sz="405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5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কাজ</a:t>
            </a:r>
            <a:endParaRPr lang="en-US" sz="405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Baby_Boy_Girl4.png"/>
          <p:cNvPicPr>
            <a:picLocks noChangeAspect="1"/>
          </p:cNvPicPr>
          <p:nvPr/>
        </p:nvPicPr>
        <p:blipFill rotWithShape="1">
          <a:blip r:embed="rId2" cstate="print"/>
          <a:srcRect r="50918"/>
          <a:stretch/>
        </p:blipFill>
        <p:spPr>
          <a:xfrm>
            <a:off x="3886200" y="2133600"/>
            <a:ext cx="887047" cy="176139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143000" y="38100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88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88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88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39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405</Words>
  <Application>Microsoft Office PowerPoint</Application>
  <PresentationFormat>On-screen Show (4:3)</PresentationFormat>
  <Paragraphs>101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Andalus</vt:lpstr>
      <vt:lpstr>Arial</vt:lpstr>
      <vt:lpstr>Calibri</vt:lpstr>
      <vt:lpstr>Imprint MT Shadow</vt:lpstr>
      <vt:lpstr>NikoshBAN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Rombos</dc:title>
  <dc:creator>Ataur Rahman</dc:creator>
  <cp:lastModifiedBy>Ataur Rahman</cp:lastModifiedBy>
  <cp:revision>1514</cp:revision>
  <dcterms:created xsi:type="dcterms:W3CDTF">2006-08-16T00:00:00Z</dcterms:created>
  <dcterms:modified xsi:type="dcterms:W3CDTF">2020-07-16T17:20:54Z</dcterms:modified>
</cp:coreProperties>
</file>