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75" r:id="rId2"/>
    <p:sldId id="269" r:id="rId3"/>
    <p:sldId id="284" r:id="rId4"/>
    <p:sldId id="274" r:id="rId5"/>
    <p:sldId id="259" r:id="rId6"/>
    <p:sldId id="276" r:id="rId7"/>
    <p:sldId id="277" r:id="rId8"/>
    <p:sldId id="260" r:id="rId9"/>
    <p:sldId id="279" r:id="rId10"/>
    <p:sldId id="280" r:id="rId11"/>
    <p:sldId id="273" r:id="rId12"/>
    <p:sldId id="282" r:id="rId13"/>
    <p:sldId id="281" r:id="rId14"/>
    <p:sldId id="270" r:id="rId15"/>
    <p:sldId id="271" r:id="rId16"/>
    <p:sldId id="267" r:id="rId17"/>
    <p:sldId id="261" r:id="rId18"/>
    <p:sldId id="283" r:id="rId19"/>
    <p:sldId id="265" r:id="rId20"/>
    <p:sldId id="262" r:id="rId21"/>
    <p:sldId id="266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2B7A-48B7-4077-BAAF-48349CC11A83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0C48-DD41-4A98-98A0-C679D3313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2B7A-48B7-4077-BAAF-48349CC11A83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0C48-DD41-4A98-98A0-C679D3313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2B7A-48B7-4077-BAAF-48349CC11A83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0C48-DD41-4A98-98A0-C679D3313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2B7A-48B7-4077-BAAF-48349CC11A83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0C48-DD41-4A98-98A0-C679D3313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2B7A-48B7-4077-BAAF-48349CC11A83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0C48-DD41-4A98-98A0-C679D3313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2B7A-48B7-4077-BAAF-48349CC11A83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0C48-DD41-4A98-98A0-C679D3313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2B7A-48B7-4077-BAAF-48349CC11A83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0C48-DD41-4A98-98A0-C679D3313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2B7A-48B7-4077-BAAF-48349CC11A83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0C48-DD41-4A98-98A0-C679D3313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2B7A-48B7-4077-BAAF-48349CC11A83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0C48-DD41-4A98-98A0-C679D3313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2B7A-48B7-4077-BAAF-48349CC11A83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0C48-DD41-4A98-98A0-C679D3313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2B7A-48B7-4077-BAAF-48349CC11A83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E30C48-DD41-4A98-98A0-C679D3313C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872B7A-48B7-4077-BAAF-48349CC11A83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E30C48-DD41-4A98-98A0-C679D3313C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8871" y="230007"/>
            <a:ext cx="8534400" cy="6311177"/>
            <a:chOff x="304800" y="269732"/>
            <a:chExt cx="8534400" cy="63111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69732"/>
              <a:ext cx="8534400" cy="631117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2" descr="D:\All Competition Content\Model Content BOBP_Six\Model Content 4\333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8544" y="6081486"/>
              <a:ext cx="1752600" cy="459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36468" y="269732"/>
            <a:ext cx="2819400" cy="14478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376832"/>
            <a:ext cx="5364845" cy="242638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13800" b="1" spc="5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88"/>
            <a:ext cx="4876800" cy="3655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3996360" cy="3003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"/>
            <a:ext cx="4034118" cy="3043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67" y="3529027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4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6518"/>
            <a:ext cx="4953000" cy="290512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7848600" cy="3636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36518"/>
            <a:ext cx="4192979" cy="309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228600"/>
            <a:ext cx="9144000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0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381000"/>
            <a:ext cx="9056569" cy="60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7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-152400"/>
            <a:ext cx="4973052" cy="4876800"/>
          </a:xfrm>
          <a:prstGeom prst="rect">
            <a:avLst/>
          </a:prstGeom>
        </p:spPr>
      </p:pic>
      <p:pic>
        <p:nvPicPr>
          <p:cNvPr id="5" nam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19" y="-9896"/>
            <a:ext cx="4812631" cy="4358439"/>
          </a:xfrm>
          <a:prstGeom prst="rect">
            <a:avLst/>
          </a:prstGeom>
        </p:spPr>
      </p:pic>
      <p:pic>
        <p:nvPicPr>
          <p:cNvPr id="6" name="Picture 5" descr="images (6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596" y="4724400"/>
            <a:ext cx="4267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12" y="381001"/>
            <a:ext cx="4357255" cy="3352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03" y="381000"/>
            <a:ext cx="4692608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16" y="3733800"/>
            <a:ext cx="4564891" cy="32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40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906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সমাধান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হসপিটালের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1"/>
            <a:ext cx="5874871" cy="76944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নিচের</a:t>
            </a:r>
            <a:r>
              <a:rPr lang="en-US" sz="4400" b="1" dirty="0"/>
              <a:t> </a:t>
            </a:r>
            <a:r>
              <a:rPr lang="en-US" sz="4400" b="1" dirty="0" err="1"/>
              <a:t>চিত্র</a:t>
            </a:r>
            <a:r>
              <a:rPr lang="en-US" sz="4400" b="1" dirty="0"/>
              <a:t> </a:t>
            </a:r>
            <a:r>
              <a:rPr lang="en-US" sz="4400" b="1" dirty="0" err="1"/>
              <a:t>গুলো</a:t>
            </a:r>
            <a:r>
              <a:rPr lang="en-US" sz="4400" b="1" dirty="0"/>
              <a:t> </a:t>
            </a:r>
            <a:r>
              <a:rPr lang="en-US" sz="4400" b="1" dirty="0" err="1"/>
              <a:t>লক্ষ</a:t>
            </a:r>
            <a:r>
              <a:rPr lang="en-US" sz="4400" b="1" dirty="0"/>
              <a:t> </a:t>
            </a:r>
            <a:r>
              <a:rPr lang="en-US" sz="4400" b="1" dirty="0" err="1"/>
              <a:t>কর</a:t>
            </a:r>
            <a:endParaRPr lang="en-US" sz="4400" b="1" dirty="0"/>
          </a:p>
        </p:txBody>
      </p:sp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2619375" cy="1743075"/>
          </a:xfrm>
          <a:prstGeom prst="rect">
            <a:avLst/>
          </a:prstGeom>
        </p:spPr>
      </p:pic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990600"/>
            <a:ext cx="2505075" cy="1828800"/>
          </a:xfrm>
          <a:prstGeom prst="rect">
            <a:avLst/>
          </a:prstGeom>
        </p:spPr>
      </p:pic>
      <p:pic>
        <p:nvPicPr>
          <p:cNvPr id="5" name="Picture 4" descr="download (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175" y="4343400"/>
            <a:ext cx="2333625" cy="1962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305752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টাকা-পয়সা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লেন-দেনের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895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একজন</a:t>
            </a:r>
            <a:r>
              <a:rPr lang="en-US" b="1" dirty="0" smtClean="0"/>
              <a:t> </a:t>
            </a:r>
            <a:r>
              <a:rPr lang="en-US" b="1" dirty="0" err="1" smtClean="0"/>
              <a:t>মহিলা</a:t>
            </a:r>
            <a:r>
              <a:rPr lang="en-US" b="1" dirty="0" smtClean="0"/>
              <a:t> </a:t>
            </a:r>
            <a:r>
              <a:rPr lang="en-US" b="1" dirty="0" err="1" smtClean="0"/>
              <a:t>বিকাশ</a:t>
            </a:r>
            <a:r>
              <a:rPr lang="en-US" b="1" dirty="0" smtClean="0"/>
              <a:t> </a:t>
            </a:r>
            <a:r>
              <a:rPr lang="en-US" b="1" dirty="0" err="1" smtClean="0"/>
              <a:t>থেকে</a:t>
            </a:r>
            <a:r>
              <a:rPr lang="en-US" b="1" dirty="0" smtClean="0"/>
              <a:t> </a:t>
            </a:r>
            <a:r>
              <a:rPr lang="en-US" b="1" dirty="0" err="1" smtClean="0"/>
              <a:t>আসা</a:t>
            </a:r>
            <a:r>
              <a:rPr lang="en-US" b="1" dirty="0" smtClean="0"/>
              <a:t> </a:t>
            </a:r>
            <a:r>
              <a:rPr lang="en-US" b="1" dirty="0" err="1" smtClean="0"/>
              <a:t>টাকা</a:t>
            </a:r>
            <a:r>
              <a:rPr lang="en-US" b="1" dirty="0" smtClean="0"/>
              <a:t> </a:t>
            </a:r>
            <a:r>
              <a:rPr lang="en-US" b="1" dirty="0" err="1" smtClean="0"/>
              <a:t>পেয়েছে</a:t>
            </a:r>
            <a:r>
              <a:rPr lang="en-US" b="1" dirty="0" smtClean="0"/>
              <a:t>।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715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ইন্টারনেট</a:t>
            </a:r>
            <a:r>
              <a:rPr lang="en-US" b="1" dirty="0" smtClean="0"/>
              <a:t> </a:t>
            </a:r>
            <a:r>
              <a:rPr lang="en-US" b="1" dirty="0" err="1" smtClean="0"/>
              <a:t>থেকে</a:t>
            </a:r>
            <a:r>
              <a:rPr lang="en-US" b="1" dirty="0" smtClean="0"/>
              <a:t> </a:t>
            </a:r>
            <a:r>
              <a:rPr lang="en-US" b="1" dirty="0" err="1" smtClean="0"/>
              <a:t>বই</a:t>
            </a:r>
            <a:r>
              <a:rPr lang="en-US" b="1" dirty="0" smtClean="0"/>
              <a:t> </a:t>
            </a:r>
            <a:r>
              <a:rPr lang="en-US" b="1" dirty="0" err="1" smtClean="0"/>
              <a:t>পড়া</a:t>
            </a:r>
            <a:r>
              <a:rPr lang="en-US" b="1" dirty="0" smtClean="0"/>
              <a:t> </a:t>
            </a:r>
            <a:r>
              <a:rPr lang="en-US" b="1" dirty="0" err="1" smtClean="0"/>
              <a:t>যায়</a:t>
            </a:r>
            <a:r>
              <a:rPr lang="en-US" b="1" dirty="0" smtClean="0"/>
              <a:t>।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19" y="0"/>
            <a:ext cx="4084122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0"/>
            <a:ext cx="74866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58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4800"/>
            <a:ext cx="5943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2914650" cy="1571625"/>
          </a:xfrm>
          <a:prstGeom prst="rect">
            <a:avLst/>
          </a:prstGeom>
        </p:spPr>
      </p:pic>
      <p:pic>
        <p:nvPicPr>
          <p:cNvPr id="4" name="Picture 3" descr="download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43000"/>
            <a:ext cx="2876550" cy="1590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971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ইন্টারেনেট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124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এ্যাম্বুলেন্স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5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114800"/>
            <a:ext cx="2847975" cy="1600200"/>
          </a:xfrm>
          <a:prstGeom prst="rect">
            <a:avLst/>
          </a:prstGeom>
        </p:spPr>
      </p:pic>
      <p:pic>
        <p:nvPicPr>
          <p:cNvPr id="8" name="Picture 7" descr="images (7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810000"/>
            <a:ext cx="2676525" cy="1704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1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5867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হাসপাতালের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8200"/>
            <a:ext cx="6096000" cy="5226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838200"/>
            <a:ext cx="47244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জোড়ায়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কাজ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5908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দলীয়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133600"/>
            <a:ext cx="662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নিকটজন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70" name="Group 69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78" name="Rectangle 77"/>
          <p:cNvSpPr/>
          <p:nvPr/>
        </p:nvSpPr>
        <p:spPr>
          <a:xfrm>
            <a:off x="3482199" y="192745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80" name="Group 79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82" name="Group 81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92" name="Group 91"/>
          <p:cNvGrpSpPr/>
          <p:nvPr/>
        </p:nvGrpSpPr>
        <p:grpSpPr>
          <a:xfrm>
            <a:off x="186002" y="5767966"/>
            <a:ext cx="8745504" cy="239976"/>
            <a:chOff x="186002" y="5767966"/>
            <a:chExt cx="8745504" cy="239976"/>
          </a:xfrm>
        </p:grpSpPr>
        <p:grpSp>
          <p:nvGrpSpPr>
            <p:cNvPr id="93" name="Group 92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96" name="Flowchart: Predefined Process 95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lowchart: Predefined Process 96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Flowchart: Predefined Process 93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Predefined Process 94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 rot="5400000">
            <a:off x="2413562" y="3323741"/>
            <a:ext cx="4303600" cy="236560"/>
            <a:chOff x="186002" y="5771382"/>
            <a:chExt cx="4303600" cy="236560"/>
          </a:xfrm>
        </p:grpSpPr>
        <p:sp>
          <p:nvSpPr>
            <p:cNvPr id="99" name="Flowchart: Predefined Process 98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Predefined Process 99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Content Placeholder 10"/>
          <p:cNvSpPr txBox="1">
            <a:spLocks/>
          </p:cNvSpPr>
          <p:nvPr/>
        </p:nvSpPr>
        <p:spPr>
          <a:xfrm>
            <a:off x="712109" y="799545"/>
            <a:ext cx="3227882" cy="4645899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6002" y="3451374"/>
            <a:ext cx="42690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শেখ সায়েদুল হক</a:t>
            </a:r>
          </a:p>
          <a:p>
            <a:pPr algn="ctr">
              <a:defRPr/>
            </a:pPr>
            <a:r>
              <a:rPr lang="bn-IN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দাঁতমন্ডল এরফানিয়া আলিম মাদরাসা</a:t>
            </a:r>
          </a:p>
          <a:p>
            <a:pPr algn="ctr">
              <a:defRPr/>
            </a:pPr>
            <a:r>
              <a:rPr lang="bn-IN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নাসিরনগর ,ব্রাহ্মনবাড়িয়া</a:t>
            </a:r>
            <a:endParaRPr lang="en-US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</a:t>
            </a:r>
            <a:r>
              <a:rPr lang="bn-IN" sz="2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০১৭৪৭৯৫২৯৪৪</a:t>
            </a:r>
            <a:endParaRPr lang="en-US" sz="20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3" name="Content Placeholder 12"/>
          <p:cNvSpPr txBox="1">
            <a:spLocks/>
          </p:cNvSpPr>
          <p:nvPr/>
        </p:nvSpPr>
        <p:spPr>
          <a:xfrm>
            <a:off x="5145804" y="931463"/>
            <a:ext cx="3742704" cy="4502454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৯ম-১০ম</a:t>
            </a:r>
            <a:endParaRPr lang="en-US" sz="1000" b="1" u="sng" dirty="0" smtClean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 rot="16200000">
            <a:off x="-4205817" y="3989028"/>
            <a:ext cx="8619562" cy="654419"/>
            <a:chOff x="255497" y="219640"/>
            <a:chExt cx="9197787" cy="702779"/>
          </a:xfrm>
        </p:grpSpPr>
        <p:grpSp>
          <p:nvGrpSpPr>
            <p:cNvPr id="105" name="Group 10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06" name="Group 10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07" name="Group 10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16" name="Group 115"/>
          <p:cNvGrpSpPr/>
          <p:nvPr/>
        </p:nvGrpSpPr>
        <p:grpSpPr>
          <a:xfrm rot="5400000">
            <a:off x="5140684" y="3963823"/>
            <a:ext cx="7611427" cy="654419"/>
            <a:chOff x="1331261" y="219640"/>
            <a:chExt cx="8122023" cy="702779"/>
          </a:xfrm>
        </p:grpSpPr>
        <p:grpSp>
          <p:nvGrpSpPr>
            <p:cNvPr id="117" name="Group 116"/>
            <p:cNvGrpSpPr/>
            <p:nvPr/>
          </p:nvGrpSpPr>
          <p:grpSpPr>
            <a:xfrm>
              <a:off x="1331261" y="219643"/>
              <a:ext cx="1963270" cy="702776"/>
              <a:chOff x="1331261" y="219643"/>
              <a:chExt cx="1963270" cy="702776"/>
            </a:xfrm>
          </p:grpSpPr>
          <p:pic>
            <p:nvPicPr>
              <p:cNvPr id="12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18" name="Group 117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19" name="Group 1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127" name="Picture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83" y="1449434"/>
            <a:ext cx="1520117" cy="19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 flipH="1">
            <a:off x="-228600" y="-152400"/>
            <a:ext cx="8458200" cy="2362200"/>
          </a:xfrm>
          <a:prstGeom prst="homePlate">
            <a:avLst>
              <a:gd name="adj" fmla="val 43333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7" tIns="43548" rIns="87097" bIns="43548" rtlCol="0" anchor="ctr"/>
          <a:lstStyle/>
          <a:p>
            <a:pPr algn="ctr"/>
            <a:r>
              <a:rPr lang="en-US" sz="4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8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শিখন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ফল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686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endParaRPr lang="bn-IN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১।ইন্টারনেট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8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205134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28575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ages (4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762001"/>
            <a:ext cx="2895599" cy="1600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images (6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505200"/>
            <a:ext cx="2924175" cy="1562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ages (3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352800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304800"/>
            <a:ext cx="594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+mj-lt"/>
              </a:rPr>
              <a:t>নিচের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চিত্র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গুলো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লক্ষ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কর</a:t>
            </a:r>
            <a:endParaRPr lang="en-US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667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একজন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মোবাইলে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বলছে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2667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সামাজিক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যোগাযোগ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সাইটের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লগো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5181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প্রচলিত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মোবাইল</a:t>
            </a:r>
            <a:r>
              <a:rPr lang="en-US" sz="2800" dirty="0" smtClean="0"/>
              <a:t> </a:t>
            </a:r>
            <a:r>
              <a:rPr lang="en-US" sz="2800" dirty="0" err="1" smtClean="0"/>
              <a:t>অপারেটিং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কোম্পানীর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লগো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5257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ইন্টারনেটে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সাহায্যে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কথা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বলছে</a:t>
            </a:r>
            <a:r>
              <a:rPr lang="en-US" sz="2000" b="1" dirty="0" smtClean="0"/>
              <a:t>।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3" y="69554"/>
            <a:ext cx="3750624" cy="2500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7302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27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24209</TotalTime>
  <Words>228</Words>
  <Application>Microsoft Office PowerPoint</Application>
  <PresentationFormat>On-screen Show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Saidul Islam</cp:lastModifiedBy>
  <cp:revision>52</cp:revision>
  <dcterms:created xsi:type="dcterms:W3CDTF">2015-05-30T04:03:38Z</dcterms:created>
  <dcterms:modified xsi:type="dcterms:W3CDTF">2020-07-16T16:28:40Z</dcterms:modified>
</cp:coreProperties>
</file>