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82" r:id="rId4"/>
    <p:sldId id="283" r:id="rId5"/>
    <p:sldId id="258" r:id="rId6"/>
    <p:sldId id="259" r:id="rId7"/>
    <p:sldId id="276" r:id="rId8"/>
    <p:sldId id="261" r:id="rId9"/>
    <p:sldId id="263" r:id="rId10"/>
    <p:sldId id="284" r:id="rId11"/>
    <p:sldId id="286" r:id="rId12"/>
    <p:sldId id="272" r:id="rId13"/>
    <p:sldId id="279" r:id="rId14"/>
    <p:sldId id="287" r:id="rId15"/>
    <p:sldId id="288" r:id="rId16"/>
    <p:sldId id="289" r:id="rId17"/>
    <p:sldId id="285" r:id="rId18"/>
    <p:sldId id="265" r:id="rId19"/>
    <p:sldId id="281" r:id="rId20"/>
    <p:sldId id="268" r:id="rId21"/>
    <p:sldId id="264" r:id="rId22"/>
    <p:sldId id="269" r:id="rId23"/>
    <p:sldId id="275" r:id="rId24"/>
  </p:sldIdLst>
  <p:sldSz cx="9144000" cy="53038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4" y="96"/>
      </p:cViewPr>
      <p:guideLst>
        <p:guide orient="horz" pos="16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2340E-2C0F-4241-B982-53C91475985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4663" y="685800"/>
            <a:ext cx="5908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E25B-92AC-4A8E-A113-133675036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8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7628"/>
            <a:ext cx="7772400" cy="1136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5508"/>
            <a:ext cx="6400800" cy="1355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6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6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2400"/>
            <a:ext cx="2057400" cy="45254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2400"/>
            <a:ext cx="6019800" cy="4525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22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7630"/>
            <a:ext cx="7772400" cy="1136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5508"/>
            <a:ext cx="6400800" cy="1355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3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0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6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21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75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28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0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36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08209"/>
            <a:ext cx="7772400" cy="1053402"/>
          </a:xfrm>
        </p:spPr>
        <p:txBody>
          <a:bodyPr anchor="t"/>
          <a:lstStyle>
            <a:lvl1pPr algn="l">
              <a:defRPr sz="30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7993"/>
            <a:ext cx="7772400" cy="1160214"/>
          </a:xfrm>
        </p:spPr>
        <p:txBody>
          <a:bodyPr anchor="b"/>
          <a:lstStyle>
            <a:lvl1pPr marL="0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1pPr>
            <a:lvl2pPr marL="35359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707197" indent="0">
              <a:buNone/>
              <a:defRPr sz="1237">
                <a:solidFill>
                  <a:schemeClr val="tx1">
                    <a:tint val="75000"/>
                  </a:schemeClr>
                </a:solidFill>
              </a:defRPr>
            </a:lvl3pPr>
            <a:lvl4pPr marL="1060795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4pPr>
            <a:lvl5pPr marL="1414394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5pPr>
            <a:lvl6pPr marL="1767992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6pPr>
            <a:lvl7pPr marL="2121591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7pPr>
            <a:lvl8pPr marL="2475189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8pPr>
            <a:lvl9pPr marL="2828788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7563"/>
            <a:ext cx="4038600" cy="3500288"/>
          </a:xfrm>
        </p:spPr>
        <p:txBody>
          <a:bodyPr/>
          <a:lstStyle>
            <a:lvl1pPr>
              <a:defRPr sz="2166"/>
            </a:lvl1pPr>
            <a:lvl2pPr>
              <a:defRPr sz="1856"/>
            </a:lvl2pPr>
            <a:lvl3pPr>
              <a:defRPr sz="1547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7563"/>
            <a:ext cx="4038600" cy="3500288"/>
          </a:xfrm>
        </p:spPr>
        <p:txBody>
          <a:bodyPr/>
          <a:lstStyle>
            <a:lvl1pPr>
              <a:defRPr sz="2166"/>
            </a:lvl1pPr>
            <a:lvl2pPr>
              <a:defRPr sz="1856"/>
            </a:lvl2pPr>
            <a:lvl3pPr>
              <a:defRPr sz="1547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89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7227"/>
            <a:ext cx="4040188" cy="494779"/>
          </a:xfrm>
        </p:spPr>
        <p:txBody>
          <a:bodyPr anchor="b"/>
          <a:lstStyle>
            <a:lvl1pPr marL="0" indent="0">
              <a:buNone/>
              <a:defRPr sz="1856" b="1"/>
            </a:lvl1pPr>
            <a:lvl2pPr marL="353598" indent="0">
              <a:buNone/>
              <a:defRPr sz="1547" b="1"/>
            </a:lvl2pPr>
            <a:lvl3pPr marL="707197" indent="0">
              <a:buNone/>
              <a:defRPr sz="1392" b="1"/>
            </a:lvl3pPr>
            <a:lvl4pPr marL="1060795" indent="0">
              <a:buNone/>
              <a:defRPr sz="1237" b="1"/>
            </a:lvl4pPr>
            <a:lvl5pPr marL="1414394" indent="0">
              <a:buNone/>
              <a:defRPr sz="1237" b="1"/>
            </a:lvl5pPr>
            <a:lvl6pPr marL="1767992" indent="0">
              <a:buNone/>
              <a:defRPr sz="1237" b="1"/>
            </a:lvl6pPr>
            <a:lvl7pPr marL="2121591" indent="0">
              <a:buNone/>
              <a:defRPr sz="1237" b="1"/>
            </a:lvl7pPr>
            <a:lvl8pPr marL="2475189" indent="0">
              <a:buNone/>
              <a:defRPr sz="1237" b="1"/>
            </a:lvl8pPr>
            <a:lvl9pPr marL="2828788" indent="0">
              <a:buNone/>
              <a:defRPr sz="12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82004"/>
            <a:ext cx="4040188" cy="3055846"/>
          </a:xfrm>
        </p:spPr>
        <p:txBody>
          <a:bodyPr/>
          <a:lstStyle>
            <a:lvl1pPr>
              <a:defRPr sz="1856"/>
            </a:lvl1pPr>
            <a:lvl2pPr>
              <a:defRPr sz="1547"/>
            </a:lvl2pPr>
            <a:lvl3pPr>
              <a:defRPr sz="1392"/>
            </a:lvl3pPr>
            <a:lvl4pPr>
              <a:defRPr sz="1237"/>
            </a:lvl4pPr>
            <a:lvl5pPr>
              <a:defRPr sz="1237"/>
            </a:lvl5pPr>
            <a:lvl6pPr>
              <a:defRPr sz="1237"/>
            </a:lvl6pPr>
            <a:lvl7pPr>
              <a:defRPr sz="1237"/>
            </a:lvl7pPr>
            <a:lvl8pPr>
              <a:defRPr sz="1237"/>
            </a:lvl8pPr>
            <a:lvl9pPr>
              <a:defRPr sz="12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87227"/>
            <a:ext cx="4041775" cy="494779"/>
          </a:xfrm>
        </p:spPr>
        <p:txBody>
          <a:bodyPr anchor="b"/>
          <a:lstStyle>
            <a:lvl1pPr marL="0" indent="0">
              <a:buNone/>
              <a:defRPr sz="1856" b="1"/>
            </a:lvl1pPr>
            <a:lvl2pPr marL="353598" indent="0">
              <a:buNone/>
              <a:defRPr sz="1547" b="1"/>
            </a:lvl2pPr>
            <a:lvl3pPr marL="707197" indent="0">
              <a:buNone/>
              <a:defRPr sz="1392" b="1"/>
            </a:lvl3pPr>
            <a:lvl4pPr marL="1060795" indent="0">
              <a:buNone/>
              <a:defRPr sz="1237" b="1"/>
            </a:lvl4pPr>
            <a:lvl5pPr marL="1414394" indent="0">
              <a:buNone/>
              <a:defRPr sz="1237" b="1"/>
            </a:lvl5pPr>
            <a:lvl6pPr marL="1767992" indent="0">
              <a:buNone/>
              <a:defRPr sz="1237" b="1"/>
            </a:lvl6pPr>
            <a:lvl7pPr marL="2121591" indent="0">
              <a:buNone/>
              <a:defRPr sz="1237" b="1"/>
            </a:lvl7pPr>
            <a:lvl8pPr marL="2475189" indent="0">
              <a:buNone/>
              <a:defRPr sz="1237" b="1"/>
            </a:lvl8pPr>
            <a:lvl9pPr marL="2828788" indent="0">
              <a:buNone/>
              <a:defRPr sz="12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82004"/>
            <a:ext cx="4041775" cy="3055846"/>
          </a:xfrm>
        </p:spPr>
        <p:txBody>
          <a:bodyPr/>
          <a:lstStyle>
            <a:lvl1pPr>
              <a:defRPr sz="1856"/>
            </a:lvl1pPr>
            <a:lvl2pPr>
              <a:defRPr sz="1547"/>
            </a:lvl2pPr>
            <a:lvl3pPr>
              <a:defRPr sz="1392"/>
            </a:lvl3pPr>
            <a:lvl4pPr>
              <a:defRPr sz="1237"/>
            </a:lvl4pPr>
            <a:lvl5pPr>
              <a:defRPr sz="1237"/>
            </a:lvl5pPr>
            <a:lvl6pPr>
              <a:defRPr sz="1237"/>
            </a:lvl6pPr>
            <a:lvl7pPr>
              <a:defRPr sz="1237"/>
            </a:lvl7pPr>
            <a:lvl8pPr>
              <a:defRPr sz="1237"/>
            </a:lvl8pPr>
            <a:lvl9pPr>
              <a:defRPr sz="12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8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95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88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11172"/>
            <a:ext cx="3008313" cy="898706"/>
          </a:xfrm>
        </p:spPr>
        <p:txBody>
          <a:bodyPr anchor="b"/>
          <a:lstStyle>
            <a:lvl1pPr algn="l">
              <a:defRPr sz="15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1173"/>
            <a:ext cx="5111750" cy="4526679"/>
          </a:xfrm>
        </p:spPr>
        <p:txBody>
          <a:bodyPr/>
          <a:lstStyle>
            <a:lvl1pPr>
              <a:defRPr sz="2475"/>
            </a:lvl1pPr>
            <a:lvl2pPr>
              <a:defRPr sz="2166"/>
            </a:lvl2pPr>
            <a:lvl3pPr>
              <a:defRPr sz="1856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09880"/>
            <a:ext cx="3008313" cy="3627973"/>
          </a:xfrm>
        </p:spPr>
        <p:txBody>
          <a:bodyPr/>
          <a:lstStyle>
            <a:lvl1pPr marL="0" indent="0">
              <a:buNone/>
              <a:defRPr sz="1083"/>
            </a:lvl1pPr>
            <a:lvl2pPr marL="353598" indent="0">
              <a:buNone/>
              <a:defRPr sz="928"/>
            </a:lvl2pPr>
            <a:lvl3pPr marL="707197" indent="0">
              <a:buNone/>
              <a:defRPr sz="773"/>
            </a:lvl3pPr>
            <a:lvl4pPr marL="1060795" indent="0">
              <a:buNone/>
              <a:defRPr sz="696"/>
            </a:lvl4pPr>
            <a:lvl5pPr marL="1414394" indent="0">
              <a:buNone/>
              <a:defRPr sz="696"/>
            </a:lvl5pPr>
            <a:lvl6pPr marL="1767992" indent="0">
              <a:buNone/>
              <a:defRPr sz="696"/>
            </a:lvl6pPr>
            <a:lvl7pPr marL="2121591" indent="0">
              <a:buNone/>
              <a:defRPr sz="696"/>
            </a:lvl7pPr>
            <a:lvl8pPr marL="2475189" indent="0">
              <a:buNone/>
              <a:defRPr sz="696"/>
            </a:lvl8pPr>
            <a:lvl9pPr marL="2828788" indent="0">
              <a:buNone/>
              <a:defRPr sz="6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2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9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12687"/>
            <a:ext cx="5486400" cy="438304"/>
          </a:xfrm>
        </p:spPr>
        <p:txBody>
          <a:bodyPr anchor="b"/>
          <a:lstStyle>
            <a:lvl1pPr algn="l">
              <a:defRPr sz="15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3908"/>
            <a:ext cx="5486400" cy="3182303"/>
          </a:xfrm>
        </p:spPr>
        <p:txBody>
          <a:bodyPr/>
          <a:lstStyle>
            <a:lvl1pPr marL="0" indent="0">
              <a:buNone/>
              <a:defRPr sz="2475"/>
            </a:lvl1pPr>
            <a:lvl2pPr marL="353598" indent="0">
              <a:buNone/>
              <a:defRPr sz="2166"/>
            </a:lvl2pPr>
            <a:lvl3pPr marL="707197" indent="0">
              <a:buNone/>
              <a:defRPr sz="1856"/>
            </a:lvl3pPr>
            <a:lvl4pPr marL="1060795" indent="0">
              <a:buNone/>
              <a:defRPr sz="1547"/>
            </a:lvl4pPr>
            <a:lvl5pPr marL="1414394" indent="0">
              <a:buNone/>
              <a:defRPr sz="1547"/>
            </a:lvl5pPr>
            <a:lvl6pPr marL="1767992" indent="0">
              <a:buNone/>
              <a:defRPr sz="1547"/>
            </a:lvl6pPr>
            <a:lvl7pPr marL="2121591" indent="0">
              <a:buNone/>
              <a:defRPr sz="1547"/>
            </a:lvl7pPr>
            <a:lvl8pPr marL="2475189" indent="0">
              <a:buNone/>
              <a:defRPr sz="1547"/>
            </a:lvl8pPr>
            <a:lvl9pPr marL="2828788" indent="0">
              <a:buNone/>
              <a:defRPr sz="154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50990"/>
            <a:ext cx="5486400" cy="622464"/>
          </a:xfrm>
        </p:spPr>
        <p:txBody>
          <a:bodyPr/>
          <a:lstStyle>
            <a:lvl1pPr marL="0" indent="0">
              <a:buNone/>
              <a:defRPr sz="1083"/>
            </a:lvl1pPr>
            <a:lvl2pPr marL="353598" indent="0">
              <a:buNone/>
              <a:defRPr sz="928"/>
            </a:lvl2pPr>
            <a:lvl3pPr marL="707197" indent="0">
              <a:buNone/>
              <a:defRPr sz="773"/>
            </a:lvl3pPr>
            <a:lvl4pPr marL="1060795" indent="0">
              <a:buNone/>
              <a:defRPr sz="696"/>
            </a:lvl4pPr>
            <a:lvl5pPr marL="1414394" indent="0">
              <a:buNone/>
              <a:defRPr sz="696"/>
            </a:lvl5pPr>
            <a:lvl6pPr marL="1767992" indent="0">
              <a:buNone/>
              <a:defRPr sz="696"/>
            </a:lvl6pPr>
            <a:lvl7pPr marL="2121591" indent="0">
              <a:buNone/>
              <a:defRPr sz="696"/>
            </a:lvl7pPr>
            <a:lvl8pPr marL="2475189" indent="0">
              <a:buNone/>
              <a:defRPr sz="696"/>
            </a:lvl8pPr>
            <a:lvl9pPr marL="2828788" indent="0">
              <a:buNone/>
              <a:defRPr sz="6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74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25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2402"/>
            <a:ext cx="2057400" cy="45254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2402"/>
            <a:ext cx="6019800" cy="4525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52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7630"/>
            <a:ext cx="7772400" cy="1136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5508"/>
            <a:ext cx="6400800" cy="1355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40">
              <a:defRPr/>
            </a:pPr>
            <a:fld id="{0C68E68E-3A8F-4301-B137-D7DDDF08D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40">
              <a:defRPr/>
            </a:pPr>
            <a:fld id="{C72382D6-0ECB-48E9-B1DA-C8A54A0C4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44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40">
              <a:defRPr/>
            </a:pPr>
            <a:fld id="{0C68E68E-3A8F-4301-B137-D7DDDF08D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40">
              <a:defRPr/>
            </a:pPr>
            <a:fld id="{C72382D6-0ECB-48E9-B1DA-C8A54A0C4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94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08209"/>
            <a:ext cx="7772400" cy="1053401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7993"/>
            <a:ext cx="7772400" cy="1160214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2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7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51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43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35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40">
              <a:defRPr/>
            </a:pPr>
            <a:fld id="{0C68E68E-3A8F-4301-B137-D7DDDF08D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40">
              <a:defRPr/>
            </a:pPr>
            <a:fld id="{C72382D6-0ECB-48E9-B1DA-C8A54A0C4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21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7563"/>
            <a:ext cx="4038600" cy="350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7563"/>
            <a:ext cx="4038600" cy="350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40">
              <a:defRPr/>
            </a:pPr>
            <a:fld id="{0C68E68E-3A8F-4301-B137-D7DDDF08D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40">
              <a:defRPr/>
            </a:pPr>
            <a:fld id="{C72382D6-0ECB-48E9-B1DA-C8A54A0C4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63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7227"/>
            <a:ext cx="4040188" cy="49477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0" indent="0">
              <a:buNone/>
              <a:defRPr sz="1500" b="1"/>
            </a:lvl2pPr>
            <a:lvl3pPr marL="685840" indent="0">
              <a:buNone/>
              <a:defRPr sz="1350" b="1"/>
            </a:lvl3pPr>
            <a:lvl4pPr marL="1028760" indent="0">
              <a:buNone/>
              <a:defRPr sz="1200" b="1"/>
            </a:lvl4pPr>
            <a:lvl5pPr marL="1371679" indent="0">
              <a:buNone/>
              <a:defRPr sz="1200" b="1"/>
            </a:lvl5pPr>
            <a:lvl6pPr marL="1714599" indent="0">
              <a:buNone/>
              <a:defRPr sz="1200" b="1"/>
            </a:lvl6pPr>
            <a:lvl7pPr marL="2057519" indent="0">
              <a:buNone/>
              <a:defRPr sz="1200" b="1"/>
            </a:lvl7pPr>
            <a:lvl8pPr marL="2400439" indent="0">
              <a:buNone/>
              <a:defRPr sz="1200" b="1"/>
            </a:lvl8pPr>
            <a:lvl9pPr marL="274335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82004"/>
            <a:ext cx="4040188" cy="305584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87227"/>
            <a:ext cx="4041775" cy="49477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0" indent="0">
              <a:buNone/>
              <a:defRPr sz="1500" b="1"/>
            </a:lvl2pPr>
            <a:lvl3pPr marL="685840" indent="0">
              <a:buNone/>
              <a:defRPr sz="1350" b="1"/>
            </a:lvl3pPr>
            <a:lvl4pPr marL="1028760" indent="0">
              <a:buNone/>
              <a:defRPr sz="1200" b="1"/>
            </a:lvl4pPr>
            <a:lvl5pPr marL="1371679" indent="0">
              <a:buNone/>
              <a:defRPr sz="1200" b="1"/>
            </a:lvl5pPr>
            <a:lvl6pPr marL="1714599" indent="0">
              <a:buNone/>
              <a:defRPr sz="1200" b="1"/>
            </a:lvl6pPr>
            <a:lvl7pPr marL="2057519" indent="0">
              <a:buNone/>
              <a:defRPr sz="1200" b="1"/>
            </a:lvl7pPr>
            <a:lvl8pPr marL="2400439" indent="0">
              <a:buNone/>
              <a:defRPr sz="1200" b="1"/>
            </a:lvl8pPr>
            <a:lvl9pPr marL="274335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82004"/>
            <a:ext cx="4041775" cy="305584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40">
              <a:defRPr/>
            </a:pPr>
            <a:fld id="{0C68E68E-3A8F-4301-B137-D7DDDF08D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40">
              <a:defRPr/>
            </a:pPr>
            <a:fld id="{C72382D6-0ECB-48E9-B1DA-C8A54A0C4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21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40">
              <a:defRPr/>
            </a:pPr>
            <a:fld id="{0C68E68E-3A8F-4301-B137-D7DDDF08D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40">
              <a:defRPr/>
            </a:pPr>
            <a:fld id="{C72382D6-0ECB-48E9-B1DA-C8A54A0C4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19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40">
              <a:defRPr/>
            </a:pPr>
            <a:fld id="{0C68E68E-3A8F-4301-B137-D7DDDF08D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40">
              <a:defRPr/>
            </a:pPr>
            <a:fld id="{C72382D6-0ECB-48E9-B1DA-C8A54A0C4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6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08207"/>
            <a:ext cx="7772400" cy="105340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7993"/>
            <a:ext cx="7772400" cy="116021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0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11171"/>
            <a:ext cx="3008313" cy="89870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1174"/>
            <a:ext cx="5111750" cy="452667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09880"/>
            <a:ext cx="3008313" cy="3627973"/>
          </a:xfrm>
        </p:spPr>
        <p:txBody>
          <a:bodyPr/>
          <a:lstStyle>
            <a:lvl1pPr marL="0" indent="0">
              <a:buNone/>
              <a:defRPr sz="1050"/>
            </a:lvl1pPr>
            <a:lvl2pPr marL="342920" indent="0">
              <a:buNone/>
              <a:defRPr sz="900"/>
            </a:lvl2pPr>
            <a:lvl3pPr marL="685840" indent="0">
              <a:buNone/>
              <a:defRPr sz="750"/>
            </a:lvl3pPr>
            <a:lvl4pPr marL="1028760" indent="0">
              <a:buNone/>
              <a:defRPr sz="675"/>
            </a:lvl4pPr>
            <a:lvl5pPr marL="1371679" indent="0">
              <a:buNone/>
              <a:defRPr sz="675"/>
            </a:lvl5pPr>
            <a:lvl6pPr marL="1714599" indent="0">
              <a:buNone/>
              <a:defRPr sz="675"/>
            </a:lvl6pPr>
            <a:lvl7pPr marL="2057519" indent="0">
              <a:buNone/>
              <a:defRPr sz="675"/>
            </a:lvl7pPr>
            <a:lvl8pPr marL="2400439" indent="0">
              <a:buNone/>
              <a:defRPr sz="675"/>
            </a:lvl8pPr>
            <a:lvl9pPr marL="274335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40">
              <a:defRPr/>
            </a:pPr>
            <a:fld id="{0C68E68E-3A8F-4301-B137-D7DDDF08D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40">
              <a:defRPr/>
            </a:pPr>
            <a:fld id="{C72382D6-0ECB-48E9-B1DA-C8A54A0C4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61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12686"/>
            <a:ext cx="5486400" cy="43830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3908"/>
            <a:ext cx="5486400" cy="3182303"/>
          </a:xfrm>
        </p:spPr>
        <p:txBody>
          <a:bodyPr/>
          <a:lstStyle>
            <a:lvl1pPr marL="0" indent="0">
              <a:buNone/>
              <a:defRPr sz="2400"/>
            </a:lvl1pPr>
            <a:lvl2pPr marL="342920" indent="0">
              <a:buNone/>
              <a:defRPr sz="2100"/>
            </a:lvl2pPr>
            <a:lvl3pPr marL="685840" indent="0">
              <a:buNone/>
              <a:defRPr sz="1800"/>
            </a:lvl3pPr>
            <a:lvl4pPr marL="1028760" indent="0">
              <a:buNone/>
              <a:defRPr sz="1500"/>
            </a:lvl4pPr>
            <a:lvl5pPr marL="1371679" indent="0">
              <a:buNone/>
              <a:defRPr sz="1500"/>
            </a:lvl5pPr>
            <a:lvl6pPr marL="1714599" indent="0">
              <a:buNone/>
              <a:defRPr sz="1500"/>
            </a:lvl6pPr>
            <a:lvl7pPr marL="2057519" indent="0">
              <a:buNone/>
              <a:defRPr sz="1500"/>
            </a:lvl7pPr>
            <a:lvl8pPr marL="2400439" indent="0">
              <a:buNone/>
              <a:defRPr sz="1500"/>
            </a:lvl8pPr>
            <a:lvl9pPr marL="274335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50990"/>
            <a:ext cx="5486400" cy="622464"/>
          </a:xfrm>
        </p:spPr>
        <p:txBody>
          <a:bodyPr/>
          <a:lstStyle>
            <a:lvl1pPr marL="0" indent="0">
              <a:buNone/>
              <a:defRPr sz="1050"/>
            </a:lvl1pPr>
            <a:lvl2pPr marL="342920" indent="0">
              <a:buNone/>
              <a:defRPr sz="900"/>
            </a:lvl2pPr>
            <a:lvl3pPr marL="685840" indent="0">
              <a:buNone/>
              <a:defRPr sz="750"/>
            </a:lvl3pPr>
            <a:lvl4pPr marL="1028760" indent="0">
              <a:buNone/>
              <a:defRPr sz="675"/>
            </a:lvl4pPr>
            <a:lvl5pPr marL="1371679" indent="0">
              <a:buNone/>
              <a:defRPr sz="675"/>
            </a:lvl5pPr>
            <a:lvl6pPr marL="1714599" indent="0">
              <a:buNone/>
              <a:defRPr sz="675"/>
            </a:lvl6pPr>
            <a:lvl7pPr marL="2057519" indent="0">
              <a:buNone/>
              <a:defRPr sz="675"/>
            </a:lvl7pPr>
            <a:lvl8pPr marL="2400439" indent="0">
              <a:buNone/>
              <a:defRPr sz="675"/>
            </a:lvl8pPr>
            <a:lvl9pPr marL="274335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40">
              <a:defRPr/>
            </a:pPr>
            <a:fld id="{0C68E68E-3A8F-4301-B137-D7DDDF08D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40">
              <a:defRPr/>
            </a:pPr>
            <a:fld id="{C72382D6-0ECB-48E9-B1DA-C8A54A0C4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81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40">
              <a:defRPr/>
            </a:pPr>
            <a:fld id="{0C68E68E-3A8F-4301-B137-D7DDDF08D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40">
              <a:defRPr/>
            </a:pPr>
            <a:fld id="{C72382D6-0ECB-48E9-B1DA-C8A54A0C4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86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2402"/>
            <a:ext cx="2057400" cy="45254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2402"/>
            <a:ext cx="6019800" cy="4525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40">
              <a:defRPr/>
            </a:pPr>
            <a:fld id="{0C68E68E-3A8F-4301-B137-D7DDDF08D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40">
              <a:defRPr/>
            </a:pPr>
            <a:fld id="{C72382D6-0ECB-48E9-B1DA-C8A54A0C4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7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7563"/>
            <a:ext cx="4038600" cy="350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7563"/>
            <a:ext cx="4038600" cy="350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7225"/>
            <a:ext cx="4040188" cy="4947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82004"/>
            <a:ext cx="4040188" cy="3055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87225"/>
            <a:ext cx="4041775" cy="4947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82004"/>
            <a:ext cx="4041775" cy="3055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1171"/>
            <a:ext cx="3008313" cy="8987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1172"/>
            <a:ext cx="5111750" cy="45266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09878"/>
            <a:ext cx="3008313" cy="36279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12686"/>
            <a:ext cx="5486400" cy="4383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3908"/>
            <a:ext cx="5486400" cy="31823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50990"/>
            <a:ext cx="5486400" cy="622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2399"/>
            <a:ext cx="822960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7563"/>
            <a:ext cx="8229600" cy="35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15873"/>
            <a:ext cx="2133600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E68E-3A8F-4301-B137-D7DDDF08DA6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15873"/>
            <a:ext cx="2895600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15873"/>
            <a:ext cx="2133600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2400"/>
            <a:ext cx="822960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7563"/>
            <a:ext cx="8229600" cy="35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15874"/>
            <a:ext cx="2133600" cy="282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15874"/>
            <a:ext cx="2895600" cy="282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15874"/>
            <a:ext cx="2133600" cy="282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3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07197" rtl="0" eaLnBrk="1" latinLnBrk="0" hangingPunct="1">
        <a:spcBef>
          <a:spcPct val="0"/>
        </a:spcBef>
        <a:buNone/>
        <a:defRPr sz="34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99" indent="-265199" algn="l" defTabSz="707197" rtl="0" eaLnBrk="1" latinLnBrk="0" hangingPunct="1">
        <a:spcBef>
          <a:spcPct val="20000"/>
        </a:spcBef>
        <a:buFont typeface="Arial" pitchFamily="34" charset="0"/>
        <a:buChar char="•"/>
        <a:defRPr sz="2475" kern="1200">
          <a:solidFill>
            <a:schemeClr val="tx1"/>
          </a:solidFill>
          <a:latin typeface="+mn-lt"/>
          <a:ea typeface="+mn-ea"/>
          <a:cs typeface="+mn-cs"/>
        </a:defRPr>
      </a:lvl1pPr>
      <a:lvl2pPr marL="574598" indent="-220999" algn="l" defTabSz="707197" rtl="0" eaLnBrk="1" latinLnBrk="0" hangingPunct="1">
        <a:spcBef>
          <a:spcPct val="20000"/>
        </a:spcBef>
        <a:buFont typeface="Arial" pitchFamily="34" charset="0"/>
        <a:buChar char="–"/>
        <a:defRPr sz="2166" kern="1200">
          <a:solidFill>
            <a:schemeClr val="tx1"/>
          </a:solidFill>
          <a:latin typeface="+mn-lt"/>
          <a:ea typeface="+mn-ea"/>
          <a:cs typeface="+mn-cs"/>
        </a:defRPr>
      </a:lvl2pPr>
      <a:lvl3pPr marL="883996" indent="-176799" algn="l" defTabSz="707197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3pPr>
      <a:lvl4pPr marL="1237595" indent="-176799" algn="l" defTabSz="707197" rtl="0" eaLnBrk="1" latinLnBrk="0" hangingPunct="1">
        <a:spcBef>
          <a:spcPct val="20000"/>
        </a:spcBef>
        <a:buFont typeface="Arial" pitchFamily="34" charset="0"/>
        <a:buChar char="–"/>
        <a:defRPr sz="1547" kern="1200">
          <a:solidFill>
            <a:schemeClr val="tx1"/>
          </a:solidFill>
          <a:latin typeface="+mn-lt"/>
          <a:ea typeface="+mn-ea"/>
          <a:cs typeface="+mn-cs"/>
        </a:defRPr>
      </a:lvl4pPr>
      <a:lvl5pPr marL="1591193" indent="-176799" algn="l" defTabSz="707197" rtl="0" eaLnBrk="1" latinLnBrk="0" hangingPunct="1">
        <a:spcBef>
          <a:spcPct val="20000"/>
        </a:spcBef>
        <a:buFont typeface="Arial" pitchFamily="34" charset="0"/>
        <a:buChar char="»"/>
        <a:defRPr sz="1547" kern="1200">
          <a:solidFill>
            <a:schemeClr val="tx1"/>
          </a:solidFill>
          <a:latin typeface="+mn-lt"/>
          <a:ea typeface="+mn-ea"/>
          <a:cs typeface="+mn-cs"/>
        </a:defRPr>
      </a:lvl5pPr>
      <a:lvl6pPr marL="1944792" indent="-176799" algn="l" defTabSz="707197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6pPr>
      <a:lvl7pPr marL="2298390" indent="-176799" algn="l" defTabSz="707197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7pPr>
      <a:lvl8pPr marL="2651989" indent="-176799" algn="l" defTabSz="707197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8pPr>
      <a:lvl9pPr marL="3005587" indent="-176799" algn="l" defTabSz="707197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1pPr>
      <a:lvl2pPr marL="353598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2pPr>
      <a:lvl3pPr marL="707197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060795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4pPr>
      <a:lvl5pPr marL="1414394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5pPr>
      <a:lvl6pPr marL="1767992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6pPr>
      <a:lvl7pPr marL="2121591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7pPr>
      <a:lvl8pPr marL="2475189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8pPr>
      <a:lvl9pPr marL="2828788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2400"/>
            <a:ext cx="822960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7563"/>
            <a:ext cx="8229600" cy="35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15875"/>
            <a:ext cx="2133600" cy="2823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40">
              <a:defRPr/>
            </a:pPr>
            <a:fld id="{0C68E68E-3A8F-4301-B137-D7DDDF08D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15875"/>
            <a:ext cx="2895600" cy="2823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15875"/>
            <a:ext cx="2133600" cy="2823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40">
              <a:defRPr/>
            </a:pPr>
            <a:fld id="{C72382D6-0ECB-48E9-B1DA-C8A54A0C4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4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90" indent="-257190" algn="l" defTabSz="6858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45" indent="-214325" algn="l" defTabSz="68584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9" indent="-171460" algn="l" defTabSz="6858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9" indent="-171460" algn="l" defTabSz="68584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39" indent="-171460" algn="l" defTabSz="68584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59" indent="-171460" algn="l" defTabSz="68584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79" indent="-171460" algn="l" defTabSz="68584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98" indent="-171460" algn="l" defTabSz="68584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19" indent="-171460" algn="l" defTabSz="68584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0" algn="l" defTabSz="6858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0" algn="l" defTabSz="6858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0" algn="l" defTabSz="6858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79" algn="l" defTabSz="6858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99" algn="l" defTabSz="6858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19" algn="l" defTabSz="6858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39" algn="l" defTabSz="6858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58" algn="l" defTabSz="6858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03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2137" y="1082371"/>
            <a:ext cx="4125207" cy="21156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07197">
              <a:defRPr/>
            </a:pPr>
            <a:r>
              <a:rPr lang="en-US" sz="13148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148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44C0F0-8F54-4F0A-B429-095D741302F5}"/>
              </a:ext>
            </a:extLst>
          </p:cNvPr>
          <p:cNvSpPr txBox="1"/>
          <p:nvPr/>
        </p:nvSpPr>
        <p:spPr>
          <a:xfrm>
            <a:off x="4836786" y="414893"/>
            <a:ext cx="43072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সুস্বাস্থ্যের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জন্য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প্রতিদিন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অবশ্যই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সুষম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খাদ্য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খেতে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হবে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প্রত্যেক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খাবারই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আমাদের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শরীরের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জন্য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কোনো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না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কোনো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পুষ্টি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উপাদান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সরবরাহ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থাকে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স্বাস্থ্য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ভাল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রাখার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জন্য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সুষম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খাবারের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পাশাপাশি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পর্যাপ্ত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পরিমাণে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নিরাপদ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পানি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পান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  <a:sym typeface="Wingdings"/>
              </a:rPr>
              <a:t>হবে</a:t>
            </a:r>
            <a:r>
              <a:rPr lang="en-US" sz="3400" b="1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F807F-9959-4714-8A20-61354834F5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5462" r="13348" b="6899"/>
          <a:stretch/>
        </p:blipFill>
        <p:spPr>
          <a:xfrm>
            <a:off x="40014" y="746919"/>
            <a:ext cx="4836786" cy="45569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FB75EF-1306-41D8-BBBC-4585720C4A5F}"/>
              </a:ext>
            </a:extLst>
          </p:cNvPr>
          <p:cNvSpPr txBox="1"/>
          <p:nvPr/>
        </p:nvSpPr>
        <p:spPr>
          <a:xfrm>
            <a:off x="2286000" y="24660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NikoshBAN" pitchFamily="2" charset="0"/>
                <a:cs typeface="NikoshBAN" pitchFamily="2" charset="0"/>
                <a:sym typeface="Wingdings"/>
              </a:rPr>
              <a:t>সুষম</a:t>
            </a:r>
            <a:r>
              <a:rPr lang="en-US" sz="1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  <a:sym typeface="Wingdings"/>
              </a:rPr>
              <a:t>খাদ্য</a:t>
            </a:r>
            <a:r>
              <a:rPr lang="en-US" sz="1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  <a:sym typeface="Wingdings"/>
              </a:rPr>
              <a:t>গ্রহন</a:t>
            </a:r>
            <a:r>
              <a:rPr lang="en-US" sz="1800" dirty="0">
                <a:latin typeface="NikoshBAN" pitchFamily="2" charset="0"/>
                <a:cs typeface="NikoshBAN" pitchFamily="2" charset="0"/>
                <a:sym typeface="Wingdings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346C7C-06B1-4E5D-903F-BD7155094D1A}"/>
              </a:ext>
            </a:extLst>
          </p:cNvPr>
          <p:cNvSpPr txBox="1"/>
          <p:nvPr/>
        </p:nvSpPr>
        <p:spPr>
          <a:xfrm>
            <a:off x="685800" y="91728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40">
              <a:defRPr/>
            </a:pPr>
            <a:r>
              <a:rPr lang="en-US" sz="36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6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endParaRPr lang="en-US" sz="360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2503" y="61119"/>
            <a:ext cx="8752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হূৎপিন্ড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মাংসপেশী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আত্মবিশ্বাসী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ঘুমাতে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3AF0C-50FA-4541-9869-EF7EA6447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7119"/>
            <a:ext cx="2305897" cy="290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C212A6-3ED0-44C7-90CA-0DFDD98AC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73" y="1813719"/>
            <a:ext cx="5821157" cy="3490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26F742-2D3E-47DC-B8C3-999C56B55C3C}"/>
              </a:ext>
            </a:extLst>
          </p:cNvPr>
          <p:cNvSpPr txBox="1"/>
          <p:nvPr/>
        </p:nvSpPr>
        <p:spPr>
          <a:xfrm>
            <a:off x="21770" y="-4195"/>
            <a:ext cx="29881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40">
              <a:defRPr/>
            </a:pP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234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1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50978-52C5-4776-9689-206B7308BE7C}"/>
              </a:ext>
            </a:extLst>
          </p:cNvPr>
          <p:cNvSpPr txBox="1"/>
          <p:nvPr/>
        </p:nvSpPr>
        <p:spPr>
          <a:xfrm>
            <a:off x="43532" y="0"/>
            <a:ext cx="9114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ক্ষয়পূরণ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ঘুমাতে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ED018-AEF2-4A40-A4A2-F54871DC6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68" y="1889919"/>
            <a:ext cx="4876800" cy="3381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10D7ED-10A1-4B96-8B99-8E9BE84D33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2269"/>
          <a:stretch/>
        </p:blipFill>
        <p:spPr>
          <a:xfrm>
            <a:off x="14111" y="1922463"/>
            <a:ext cx="4114800" cy="3355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BB275-1DB6-4A0A-9B4D-AF2C4B81AFAB}"/>
              </a:ext>
            </a:extLst>
          </p:cNvPr>
          <p:cNvSpPr txBox="1"/>
          <p:nvPr/>
        </p:nvSpPr>
        <p:spPr>
          <a:xfrm>
            <a:off x="43531" y="0"/>
            <a:ext cx="22424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85840">
              <a:defRPr/>
            </a:pP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2103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5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5922" y="0"/>
            <a:ext cx="8752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ক্লান্তি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প্রতিদিনই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শখের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ক্লান্তি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E6106-439D-4892-84FF-D69DD25D8B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6" t="9772" r="19855" b="5462"/>
          <a:stretch/>
        </p:blipFill>
        <p:spPr>
          <a:xfrm>
            <a:off x="79358" y="2496917"/>
            <a:ext cx="1769037" cy="2746664"/>
          </a:xfrm>
          <a:prstGeom prst="rect">
            <a:avLst/>
          </a:prstGeom>
          <a:ln w="12700">
            <a:solidFill>
              <a:srgbClr val="0099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6282CB-0374-473C-A748-832F78931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51" y="2496917"/>
            <a:ext cx="2475249" cy="2746664"/>
          </a:xfrm>
          <a:prstGeom prst="rect">
            <a:avLst/>
          </a:prstGeom>
          <a:ln w="12700">
            <a:solidFill>
              <a:srgbClr val="0099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8D791E-68F4-4713-8F90-E21522DED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93" y="1856513"/>
            <a:ext cx="4590270" cy="3386206"/>
          </a:xfrm>
          <a:prstGeom prst="rect">
            <a:avLst/>
          </a:prstGeom>
          <a:ln w="12700">
            <a:solidFill>
              <a:srgbClr val="0099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208A70-252C-4F64-98B0-18A2175BB8E0}"/>
              </a:ext>
            </a:extLst>
          </p:cNvPr>
          <p:cNvSpPr txBox="1"/>
          <p:nvPr/>
        </p:nvSpPr>
        <p:spPr>
          <a:xfrm>
            <a:off x="76536" y="0"/>
            <a:ext cx="13675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40">
              <a:defRPr/>
            </a:pP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22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50978-52C5-4776-9689-206B7308BE7C}"/>
              </a:ext>
            </a:extLst>
          </p:cNvPr>
          <p:cNvSpPr txBox="1"/>
          <p:nvPr/>
        </p:nvSpPr>
        <p:spPr>
          <a:xfrm>
            <a:off x="69245" y="620364"/>
            <a:ext cx="34510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যত্নবান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ধুতে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C80E6C-4AA0-4874-AA1C-3F9E1DD53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57124"/>
            <a:ext cx="2782812" cy="3402895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F2A14-9E68-440A-8556-A50716E27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81" y="1661320"/>
            <a:ext cx="2728119" cy="3398700"/>
          </a:xfrm>
          <a:prstGeom prst="rect">
            <a:avLst/>
          </a:prstGeom>
          <a:ln>
            <a:solidFill>
              <a:srgbClr val="0099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F818D7-2F18-4190-A237-D83D093E1D61}"/>
              </a:ext>
            </a:extLst>
          </p:cNvPr>
          <p:cNvSpPr txBox="1"/>
          <p:nvPr/>
        </p:nvSpPr>
        <p:spPr>
          <a:xfrm>
            <a:off x="1" y="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40">
              <a:defRPr/>
            </a:pP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পরিচ্ছন্নতা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7063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50978-52C5-4776-9689-206B7308BE7C}"/>
              </a:ext>
            </a:extLst>
          </p:cNvPr>
          <p:cNvSpPr txBox="1"/>
          <p:nvPr/>
        </p:nvSpPr>
        <p:spPr>
          <a:xfrm>
            <a:off x="63392" y="0"/>
            <a:ext cx="8752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ধুতে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ব্রাশ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জামাকাপড়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অভ্যাসকেই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C80E6C-4AA0-4874-AA1C-3F9E1DD53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" y="2571524"/>
            <a:ext cx="2098530" cy="2423319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D13D07-C149-48AE-9495-E161F1615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75719"/>
            <a:ext cx="2209800" cy="2399052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45B47-6A15-479F-82AE-4F423E61F8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>
          <a:xfrm>
            <a:off x="4498212" y="2575719"/>
            <a:ext cx="2261813" cy="2401865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3AABF2-DA27-48FB-9CFA-B2A472F889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6"/>
          <a:stretch/>
        </p:blipFill>
        <p:spPr>
          <a:xfrm>
            <a:off x="6825342" y="2575719"/>
            <a:ext cx="2261813" cy="2395175"/>
          </a:xfrm>
          <a:prstGeom prst="rect">
            <a:avLst/>
          </a:prstGeom>
          <a:ln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6940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5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5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0" y="619344"/>
            <a:ext cx="911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0" y="2578774"/>
            <a:ext cx="91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ধুতে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15239" y="61119"/>
            <a:ext cx="9098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-1" y="1152744"/>
            <a:ext cx="9128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-1" y="2067144"/>
            <a:ext cx="912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ক্লান্তি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609944"/>
            <a:ext cx="9128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6763A333-602A-4193-8A6D-AF757200F81A}"/>
              </a:ext>
            </a:extLst>
          </p:cNvPr>
          <p:cNvSpPr txBox="1"/>
          <p:nvPr/>
        </p:nvSpPr>
        <p:spPr>
          <a:xfrm>
            <a:off x="0" y="3087200"/>
            <a:ext cx="911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412716B1-3B74-4353-A485-710A0D39A056}"/>
              </a:ext>
            </a:extLst>
          </p:cNvPr>
          <p:cNvSpPr txBox="1"/>
          <p:nvPr/>
        </p:nvSpPr>
        <p:spPr>
          <a:xfrm>
            <a:off x="15239" y="3612916"/>
            <a:ext cx="911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ঘুমের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37A00248-B0DA-4297-A3FD-A33E114B366C}"/>
              </a:ext>
            </a:extLst>
          </p:cNvPr>
          <p:cNvSpPr txBox="1"/>
          <p:nvPr/>
        </p:nvSpPr>
        <p:spPr>
          <a:xfrm>
            <a:off x="0" y="4124544"/>
            <a:ext cx="911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শরীরকে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44AF2908-C63A-4E0A-BCDC-9ED7CB27A849}"/>
              </a:ext>
            </a:extLst>
          </p:cNvPr>
          <p:cNvSpPr txBox="1"/>
          <p:nvPr/>
        </p:nvSpPr>
        <p:spPr>
          <a:xfrm>
            <a:off x="30479" y="4603027"/>
            <a:ext cx="911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" grpId="0"/>
      <p:bldP spid="13" grpId="0"/>
      <p:bldP spid="12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0353ED0E-91F1-4425-A090-4E120B2F2E90}"/>
              </a:ext>
            </a:extLst>
          </p:cNvPr>
          <p:cNvSpPr txBox="1"/>
          <p:nvPr/>
        </p:nvSpPr>
        <p:spPr>
          <a:xfrm>
            <a:off x="76200" y="176788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89587-BDD1-46F4-BDF0-F7537336C1E1}"/>
              </a:ext>
            </a:extLst>
          </p:cNvPr>
          <p:cNvSpPr txBox="1"/>
          <p:nvPr/>
        </p:nvSpPr>
        <p:spPr>
          <a:xfrm>
            <a:off x="76200" y="1093689"/>
            <a:ext cx="4876800" cy="353943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সুস্বাস্থ্যের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খেলাধূলা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ক্ষয়পূরণ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শখের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অভ্যাস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8FB9C1-C855-4570-BF70-1C120471483C}"/>
              </a:ext>
            </a:extLst>
          </p:cNvPr>
          <p:cNvSpPr txBox="1"/>
          <p:nvPr/>
        </p:nvSpPr>
        <p:spPr>
          <a:xfrm>
            <a:off x="4953000" y="1102808"/>
            <a:ext cx="4114800" cy="353943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যত্নবান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হূৎপিন্ড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ধুতে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গানশোনা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58DF2A-43DB-4E31-9E26-6D533EA3B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2"/>
          <a:stretch/>
        </p:blipFill>
        <p:spPr>
          <a:xfrm>
            <a:off x="7619" y="0"/>
            <a:ext cx="9136381" cy="5303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78123"/>
            <a:ext cx="5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বইটির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৪০পৃষ্ঠা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0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4119"/>
            <a:ext cx="3162800" cy="26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746919"/>
            <a:ext cx="1752600" cy="647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দল-১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" y="3805027"/>
            <a:ext cx="1752600" cy="6459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দল-৫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221" y="1509962"/>
            <a:ext cx="1752600" cy="647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দল-২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4221" y="2261936"/>
            <a:ext cx="1752600" cy="647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দল-৩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" y="3039978"/>
            <a:ext cx="1752600" cy="647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দল-৪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9221" y="746919"/>
            <a:ext cx="7002379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89221" y="1515978"/>
            <a:ext cx="7002379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89221" y="2270918"/>
            <a:ext cx="7002379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ক্লান্তি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9221" y="3040939"/>
            <a:ext cx="7002379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শরীরকে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89221" y="3801978"/>
            <a:ext cx="7002379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00400" y="-15081"/>
            <a:ext cx="2743200" cy="64778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508591-0306-443A-939E-654BB9FC423B}"/>
              </a:ext>
            </a:extLst>
          </p:cNvPr>
          <p:cNvSpPr/>
          <p:nvPr/>
        </p:nvSpPr>
        <p:spPr>
          <a:xfrm>
            <a:off x="76200" y="4520582"/>
            <a:ext cx="1752600" cy="6459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দল-৬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1FAB52-7500-451E-84FD-80E6CE91DC29}"/>
              </a:ext>
            </a:extLst>
          </p:cNvPr>
          <p:cNvSpPr/>
          <p:nvPr/>
        </p:nvSpPr>
        <p:spPr>
          <a:xfrm>
            <a:off x="1989221" y="4517533"/>
            <a:ext cx="7002379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4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6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8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7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70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857" y="322675"/>
            <a:ext cx="33147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85840">
              <a:defRPr/>
            </a:pP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00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151508"/>
            <a:ext cx="6179732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85840">
              <a:defRPr/>
            </a:pP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আহাদ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মিয়া</a:t>
            </a:r>
            <a:endParaRPr lang="en-US" sz="400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685840">
              <a:defRPr/>
            </a:pP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685840">
              <a:defRPr/>
            </a:pP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কর্মস্থল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দড়িকান্দি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685840">
              <a:defRPr/>
            </a:pP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রূপগঞ্জ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নারায়ণগঞ্জ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2" descr="C:\Users\Ahad\Desktop\Ahad 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226" y="137319"/>
            <a:ext cx="1931317" cy="22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8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ackground\Grass-flowers-isolated-sky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" y="26354"/>
            <a:ext cx="9083039" cy="5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28877" y="255220"/>
            <a:ext cx="8764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1" name="Picture 3" descr="E:\art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83627"/>
            <a:ext cx="312941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3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7FAE7-47B9-4AA2-8097-B5501E13E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69"/>
            <a:ext cx="9144000" cy="51435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3400" y="2104523"/>
            <a:ext cx="7848600" cy="2215991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7" name="Picture 3" descr="D:\Background\Happy+Rose+Day+2015+Shayari+for+Hot+Coup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361">
            <a:off x="30037" y="291493"/>
            <a:ext cx="2590800" cy="16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Background\Happy+Rose+Day+2015+Shayari+for+Hot+Coupl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741" flipH="1">
            <a:off x="6601244" y="195675"/>
            <a:ext cx="2481765" cy="16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ackground\3d-animated-flower-powerpoint-templa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772"/>
            <a:ext cx="9144000" cy="52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91553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409413"/>
            <a:ext cx="3733800" cy="117570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03/০৬/২০১৯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9662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ackground\_275-6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54"/>
            <a:ext cx="9144000" cy="525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942" y="820495"/>
            <a:ext cx="87464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4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কানুন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78982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407DC-0777-45A5-8015-AE90C5B76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0"/>
            <a:ext cx="6830786" cy="5160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7BD1BA-93E4-4B06-A578-B81BF69D175A}"/>
              </a:ext>
            </a:extLst>
          </p:cNvPr>
          <p:cNvSpPr txBox="1"/>
          <p:nvPr/>
        </p:nvSpPr>
        <p:spPr>
          <a:xfrm>
            <a:off x="7238999" y="116583"/>
            <a:ext cx="187234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85840">
              <a:defRPr/>
            </a:pP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5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ackground\3d-villain-powerpoint-backgroun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r="7505"/>
          <a:stretch/>
        </p:blipFill>
        <p:spPr bwMode="auto">
          <a:xfrm>
            <a:off x="76200" y="105235"/>
            <a:ext cx="8991599" cy="51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0A17EE-9172-412A-9A78-EFC6F94E1B7D}"/>
              </a:ext>
            </a:extLst>
          </p:cNvPr>
          <p:cNvSpPr txBox="1"/>
          <p:nvPr/>
        </p:nvSpPr>
        <p:spPr>
          <a:xfrm>
            <a:off x="2682874" y="1950131"/>
            <a:ext cx="365706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40">
              <a:defRPr/>
            </a:pP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স্বাস্থ্যবিধি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152400" y="975519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যাপন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জীবনকে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868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304800" y="61119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00579F22-3802-4F20-A31A-70F0F67E2238}"/>
              </a:ext>
            </a:extLst>
          </p:cNvPr>
          <p:cNvSpPr txBox="1"/>
          <p:nvPr/>
        </p:nvSpPr>
        <p:spPr>
          <a:xfrm>
            <a:off x="2773760" y="1085333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81BD47A-7233-4FF1-8958-71D6A0CD460C}"/>
              </a:ext>
            </a:extLst>
          </p:cNvPr>
          <p:cNvSpPr txBox="1"/>
          <p:nvPr/>
        </p:nvSpPr>
        <p:spPr>
          <a:xfrm>
            <a:off x="3886200" y="3341342"/>
            <a:ext cx="2331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বিকেলে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খেলি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D77DA-1D91-45DA-AD09-D94B9F1AB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" y="823119"/>
            <a:ext cx="2728119" cy="3402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373129-C1E2-4CE8-A1D8-E34FDDD5C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60" y="1240251"/>
            <a:ext cx="2819400" cy="400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4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31080" y="221060"/>
            <a:ext cx="419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সুস্থ্য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থাকার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সবচেয়ে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ভালো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উপায়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হলো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স্বাস্থ্য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বিধি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অনুসরণ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প্রতিদিন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কিছু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নিয়ম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কানুন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মেনে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চলতে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সুস্থ্য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থাকার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কিছু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উপায়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নীচে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দেয়া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"/>
              </a:rPr>
              <a:t>হলো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77D87-9167-4939-939B-4E36B53334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" t="-527" r="-570" b="408"/>
          <a:stretch/>
        </p:blipFill>
        <p:spPr>
          <a:xfrm>
            <a:off x="152400" y="1"/>
            <a:ext cx="4419600" cy="48433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3484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630</Words>
  <Application>Microsoft Office PowerPoint</Application>
  <PresentationFormat>Custom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SutonnyMJ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Ahad</dc:creator>
  <cp:lastModifiedBy>Darikandi</cp:lastModifiedBy>
  <cp:revision>165</cp:revision>
  <dcterms:created xsi:type="dcterms:W3CDTF">2015-06-21T04:31:26Z</dcterms:created>
  <dcterms:modified xsi:type="dcterms:W3CDTF">2020-07-16T02:51:09Z</dcterms:modified>
</cp:coreProperties>
</file>