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58" r:id="rId4"/>
    <p:sldId id="281" r:id="rId5"/>
    <p:sldId id="271" r:id="rId6"/>
    <p:sldId id="275" r:id="rId7"/>
    <p:sldId id="273" r:id="rId8"/>
    <p:sldId id="260" r:id="rId9"/>
    <p:sldId id="262" r:id="rId10"/>
    <p:sldId id="263" r:id="rId11"/>
    <p:sldId id="264" r:id="rId12"/>
    <p:sldId id="276" r:id="rId13"/>
    <p:sldId id="265" r:id="rId14"/>
    <p:sldId id="267" r:id="rId15"/>
    <p:sldId id="278" r:id="rId16"/>
    <p:sldId id="279" r:id="rId17"/>
    <p:sldId id="280" r:id="rId18"/>
    <p:sldId id="27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3AC2-C9DD-4E87-A6B4-3A5C8D140BE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6A88-E39E-467F-BAD4-8E09CB8A1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iponsikdar2014@gmail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fif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gp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8382000" cy="518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124200"/>
            <a:ext cx="42672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ke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41910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048000"/>
            <a:ext cx="43434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taram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2400"/>
            <a:ext cx="44196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143000" y="2514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কেঁচো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2438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তারামাছ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তেলাপোকা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5791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জোক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60198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৬টি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৬টি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0386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taram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52400"/>
            <a:ext cx="42672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index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4419600"/>
            <a:ext cx="57912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66800" y="3505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কাঁকড়া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581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তারামাছ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715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চিংড়ি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38862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47244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ages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3505200"/>
            <a:ext cx="55626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2971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ইঁদুর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819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সাপ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5943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়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৩টি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343400" cy="2933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3886200" cy="3162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257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525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81400"/>
            <a:ext cx="64008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KABIR-BAGERHAT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63246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58000" y="914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কুমির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4419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কবুতর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64770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52800"/>
            <a:ext cx="64770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086600" y="12192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গরু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4800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মৎস্য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শ্রেণিভূক্ত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-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প্রজাতির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উভচর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শ্রেণিভূক্ত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-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সরীসৃপ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শ্রেণিভূক্ত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-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সাপ,কুমির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পক্ষী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শ্রেণিভূক্ত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-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মুরগি,দোয়েল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স্তন্যপায়ী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শ্রেণিভূক্ত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-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গরু,ছাগল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১।মেরুদন্ডী ও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২।মেরুদন্ডী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৩।উভচর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81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239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রিপন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শিকদার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পুলুম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ছরোয়ার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শালিখা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মাগুরা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০১৯১১০০৭৯৭৬ 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riponsikdar2014@gmail.com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71035"/>
            <a:ext cx="233362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652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১০টি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457200"/>
            <a:ext cx="8839200" cy="624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 rot="19748150">
            <a:off x="501238" y="41638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বিষয়-বিজ্ঞান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                                    </a:t>
            </a:r>
          </a:p>
          <a:p>
            <a:pPr>
              <a:buNone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সময়-৪৫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তারিখ-08/০3/২০2o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ইং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37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১।মেরুদন্ডী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২।মেরুদন্ডী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৩।মেরুদন্ডী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শ্রেণীবিভাগ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6868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1"/>
            <a:ext cx="3771900" cy="4432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6401"/>
            <a:ext cx="4114800" cy="44328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1150" y="624691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6246912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65313"/>
            <a:ext cx="2860675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71600" y="5105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5105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মশা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133600"/>
            <a:ext cx="4787762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04800"/>
            <a:ext cx="403860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66800" y="5638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আরশোলা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63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হাঁস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37338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228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2672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43434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505200"/>
            <a:ext cx="44196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flipH="1">
            <a:off x="1708731" y="2590800"/>
            <a:ext cx="1720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2667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মুরগি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791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টিকটিকি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5791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6150114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1"/>
            <a:ext cx="391022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687</TotalTime>
  <Words>211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NikoshBAN</vt:lpstr>
      <vt:lpstr>Office Theme</vt:lpstr>
      <vt:lpstr>সবাইকে শুভেচ্ছা</vt:lpstr>
      <vt:lpstr>PowerPoint Presentation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জোড়ায় কাজ়</vt:lpstr>
      <vt:lpstr>PowerPoint Presentation</vt:lpstr>
      <vt:lpstr>PowerPoint Presentation</vt:lpstr>
      <vt:lpstr>PowerPoint Presentation</vt:lpstr>
      <vt:lpstr>মেরুদন্ডী প্রাণীর শ্রেণি বিভাগ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PCH</cp:lastModifiedBy>
  <cp:revision>225</cp:revision>
  <dcterms:created xsi:type="dcterms:W3CDTF">2019-05-17T08:23:33Z</dcterms:created>
  <dcterms:modified xsi:type="dcterms:W3CDTF">2020-07-16T04:59:26Z</dcterms:modified>
</cp:coreProperties>
</file>