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20" r:id="rId2"/>
    <p:sldId id="324" r:id="rId3"/>
    <p:sldId id="260" r:id="rId4"/>
    <p:sldId id="297" r:id="rId5"/>
    <p:sldId id="296" r:id="rId6"/>
    <p:sldId id="257" r:id="rId7"/>
    <p:sldId id="276" r:id="rId8"/>
    <p:sldId id="273" r:id="rId9"/>
    <p:sldId id="281" r:id="rId10"/>
    <p:sldId id="298" r:id="rId11"/>
    <p:sldId id="309" r:id="rId12"/>
    <p:sldId id="299" r:id="rId13"/>
    <p:sldId id="282" r:id="rId14"/>
    <p:sldId id="319" r:id="rId15"/>
    <p:sldId id="300" r:id="rId16"/>
    <p:sldId id="313" r:id="rId17"/>
    <p:sldId id="314" r:id="rId18"/>
    <p:sldId id="301" r:id="rId19"/>
    <p:sldId id="316" r:id="rId20"/>
    <p:sldId id="317" r:id="rId21"/>
    <p:sldId id="303" r:id="rId22"/>
    <p:sldId id="310" r:id="rId23"/>
    <p:sldId id="311" r:id="rId24"/>
    <p:sldId id="318" r:id="rId25"/>
    <p:sldId id="312" r:id="rId26"/>
    <p:sldId id="307" r:id="rId27"/>
    <p:sldId id="265" r:id="rId28"/>
    <p:sldId id="266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80678" autoAdjust="0"/>
  </p:normalViewPr>
  <p:slideViewPr>
    <p:cSldViewPr>
      <p:cViewPr varScale="1">
        <p:scale>
          <a:sx n="71" d="100"/>
          <a:sy n="71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4" Type="http://schemas.openxmlformats.org/officeDocument/2006/relationships/image" Target="../media/image4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4.jpeg"/><Relationship Id="rId1" Type="http://schemas.openxmlformats.org/officeDocument/2006/relationships/image" Target="../media/image41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ECEC2-CAEC-4813-8B64-53DE8C367EE9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969C76-9DB8-4325-B2E4-BA2C893621C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কোষ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D3F62C99-4C87-4AE5-8D07-3AB248F55772}" type="parTrans" cxnId="{F63FDAA8-BA37-4E69-81E6-18AB8CC5631D}">
      <dgm:prSet/>
      <dgm:spPr/>
      <dgm:t>
        <a:bodyPr/>
        <a:lstStyle/>
        <a:p>
          <a:endParaRPr lang="en-US"/>
        </a:p>
      </dgm:t>
    </dgm:pt>
    <dgm:pt modelId="{186D9EE2-E28D-473B-A23E-3D33E4A5DE6D}" type="sibTrans" cxnId="{F63FDAA8-BA37-4E69-81E6-18AB8CC5631D}">
      <dgm:prSet/>
      <dgm:spPr/>
      <dgm:t>
        <a:bodyPr/>
        <a:lstStyle/>
        <a:p>
          <a:endParaRPr lang="en-US"/>
        </a:p>
      </dgm:t>
    </dgm:pt>
    <dgm:pt modelId="{B5831472-4A55-48CC-8A34-5B024680CF3E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অ্যামাইটোসিস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AE2C2DB-B651-48B0-84AB-C8C7AE150879}" type="parTrans" cxnId="{A87E9993-BFCD-4623-AFC9-14DD27F9DBCD}">
      <dgm:prSet/>
      <dgm:spPr/>
      <dgm:t>
        <a:bodyPr/>
        <a:lstStyle/>
        <a:p>
          <a:endParaRPr lang="en-US"/>
        </a:p>
      </dgm:t>
    </dgm:pt>
    <dgm:pt modelId="{DAB51DA2-EF38-4E20-BADB-E63AC2F0940C}" type="sibTrans" cxnId="{A87E9993-BFCD-4623-AFC9-14DD27F9DBCD}">
      <dgm:prSet/>
      <dgm:spPr/>
      <dgm:t>
        <a:bodyPr/>
        <a:lstStyle/>
        <a:p>
          <a:endParaRPr lang="en-US"/>
        </a:p>
      </dgm:t>
    </dgm:pt>
    <dgm:pt modelId="{C4D9BE35-2A86-4B8D-82C9-4FB263E5E366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মিয়োসিস</a:t>
          </a:r>
          <a:r>
            <a:rPr lang="bn-BD" sz="6500" dirty="0" smtClean="0"/>
            <a:t> </a:t>
          </a:r>
          <a:endParaRPr lang="en-US" sz="6500" dirty="0"/>
        </a:p>
      </dgm:t>
    </dgm:pt>
    <dgm:pt modelId="{E57191D9-0B59-4618-9D72-40DE12C733F5}" type="parTrans" cxnId="{0E2BCE9C-8177-4EC2-9A03-0181A6273E61}">
      <dgm:prSet/>
      <dgm:spPr/>
      <dgm:t>
        <a:bodyPr/>
        <a:lstStyle/>
        <a:p>
          <a:endParaRPr lang="en-US"/>
        </a:p>
      </dgm:t>
    </dgm:pt>
    <dgm:pt modelId="{FAFCC2D2-1926-4E35-9E47-71A2669E8441}" type="sibTrans" cxnId="{0E2BCE9C-8177-4EC2-9A03-0181A6273E61}">
      <dgm:prSet/>
      <dgm:spPr/>
      <dgm:t>
        <a:bodyPr/>
        <a:lstStyle/>
        <a:p>
          <a:endParaRPr lang="en-US"/>
        </a:p>
      </dgm:t>
    </dgm:pt>
    <dgm:pt modelId="{F3E67865-B0D2-4A7A-94CF-5CF55A0E3AC8}">
      <dgm:prSet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মাইটোসিস</a:t>
          </a:r>
          <a:r>
            <a:rPr lang="bn-BD" sz="4500" dirty="0" smtClean="0"/>
            <a:t> </a:t>
          </a:r>
          <a:endParaRPr lang="en-US" sz="4500" dirty="0"/>
        </a:p>
      </dgm:t>
    </dgm:pt>
    <dgm:pt modelId="{F41FF40F-1E1E-4D54-B13B-E06A406D462D}" type="parTrans" cxnId="{00A8383E-D1E2-41E6-8349-B05556F79C87}">
      <dgm:prSet/>
      <dgm:spPr/>
      <dgm:t>
        <a:bodyPr/>
        <a:lstStyle/>
        <a:p>
          <a:endParaRPr lang="en-US"/>
        </a:p>
      </dgm:t>
    </dgm:pt>
    <dgm:pt modelId="{A9F62B26-1430-4274-AA73-54B04E77D8FD}" type="sibTrans" cxnId="{00A8383E-D1E2-41E6-8349-B05556F79C87}">
      <dgm:prSet/>
      <dgm:spPr/>
      <dgm:t>
        <a:bodyPr/>
        <a:lstStyle/>
        <a:p>
          <a:endParaRPr lang="en-US"/>
        </a:p>
      </dgm:t>
    </dgm:pt>
    <dgm:pt modelId="{6D43285F-A047-4A9B-AAE6-A6A751270493}" type="pres">
      <dgm:prSet presAssocID="{433ECEC2-CAEC-4813-8B64-53DE8C367E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74EC32-119D-4E59-A4EE-68AF9B9ED9C7}" type="pres">
      <dgm:prSet presAssocID="{CE969C76-9DB8-4325-B2E4-BA2C893621CA}" presName="root1" presStyleCnt="0"/>
      <dgm:spPr/>
      <dgm:t>
        <a:bodyPr/>
        <a:lstStyle/>
        <a:p>
          <a:endParaRPr lang="en-US"/>
        </a:p>
      </dgm:t>
    </dgm:pt>
    <dgm:pt modelId="{E314C383-37DD-4072-989D-7972C77516A4}" type="pres">
      <dgm:prSet presAssocID="{CE969C76-9DB8-4325-B2E4-BA2C893621CA}" presName="LevelOneTextNode" presStyleLbl="node0" presStyleIdx="0" presStyleCnt="1" custScaleX="17019" custScaleY="22323" custLinFactNeighborX="8351" custLinFactNeighborY="-1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5F7C21-5BF3-407A-AD6D-186AA2AFD721}" type="pres">
      <dgm:prSet presAssocID="{CE969C76-9DB8-4325-B2E4-BA2C893621CA}" presName="level2hierChild" presStyleCnt="0"/>
      <dgm:spPr/>
      <dgm:t>
        <a:bodyPr/>
        <a:lstStyle/>
        <a:p>
          <a:endParaRPr lang="en-US"/>
        </a:p>
      </dgm:t>
    </dgm:pt>
    <dgm:pt modelId="{6078894E-39BB-4852-B77E-B943B699425E}" type="pres">
      <dgm:prSet presAssocID="{0AE2C2DB-B651-48B0-84AB-C8C7AE15087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1BA9734-3D42-456D-9E9B-EB3567EDB9CC}" type="pres">
      <dgm:prSet presAssocID="{0AE2C2DB-B651-48B0-84AB-C8C7AE15087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96588A1-1791-46B4-9737-054AAC3E2D2A}" type="pres">
      <dgm:prSet presAssocID="{B5831472-4A55-48CC-8A34-5B024680CF3E}" presName="root2" presStyleCnt="0"/>
      <dgm:spPr/>
      <dgm:t>
        <a:bodyPr/>
        <a:lstStyle/>
        <a:p>
          <a:endParaRPr lang="en-US"/>
        </a:p>
      </dgm:t>
    </dgm:pt>
    <dgm:pt modelId="{50941583-D88A-488F-AE07-A94CCC8F159D}" type="pres">
      <dgm:prSet presAssocID="{B5831472-4A55-48CC-8A34-5B024680CF3E}" presName="LevelTwoTextNode" presStyleLbl="node2" presStyleIdx="0" presStyleCnt="3" custScaleX="30697" custScaleY="25587" custLinFactNeighborX="-26" custLinFactNeighborY="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BD271-2E66-4E4A-9954-1F21C2703DA0}" type="pres">
      <dgm:prSet presAssocID="{B5831472-4A55-48CC-8A34-5B024680CF3E}" presName="level3hierChild" presStyleCnt="0"/>
      <dgm:spPr/>
      <dgm:t>
        <a:bodyPr/>
        <a:lstStyle/>
        <a:p>
          <a:endParaRPr lang="en-US"/>
        </a:p>
      </dgm:t>
    </dgm:pt>
    <dgm:pt modelId="{16B4E000-BE47-48B1-9D6C-F9414A02100C}" type="pres">
      <dgm:prSet presAssocID="{F41FF40F-1E1E-4D54-B13B-E06A406D462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5C5D60B-176E-48F0-B086-1C15441F1BAF}" type="pres">
      <dgm:prSet presAssocID="{F41FF40F-1E1E-4D54-B13B-E06A406D462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6D62EC5-E134-48E0-91C5-8DFC1340A39A}" type="pres">
      <dgm:prSet presAssocID="{F3E67865-B0D2-4A7A-94CF-5CF55A0E3AC8}" presName="root2" presStyleCnt="0"/>
      <dgm:spPr/>
      <dgm:t>
        <a:bodyPr/>
        <a:lstStyle/>
        <a:p>
          <a:endParaRPr lang="en-US"/>
        </a:p>
      </dgm:t>
    </dgm:pt>
    <dgm:pt modelId="{1823EAD1-9374-4E99-8BBB-0D3CD438417C}" type="pres">
      <dgm:prSet presAssocID="{F3E67865-B0D2-4A7A-94CF-5CF55A0E3AC8}" presName="LevelTwoTextNode" presStyleLbl="node2" presStyleIdx="1" presStyleCnt="3" custScaleX="28859" custScaleY="27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1AE8B-6273-45E0-A607-28E80F2D7DE8}" type="pres">
      <dgm:prSet presAssocID="{F3E67865-B0D2-4A7A-94CF-5CF55A0E3AC8}" presName="level3hierChild" presStyleCnt="0"/>
      <dgm:spPr/>
      <dgm:t>
        <a:bodyPr/>
        <a:lstStyle/>
        <a:p>
          <a:endParaRPr lang="en-US"/>
        </a:p>
      </dgm:t>
    </dgm:pt>
    <dgm:pt modelId="{149C4617-FA2F-47F2-AAE7-DE5E938B4D9D}" type="pres">
      <dgm:prSet presAssocID="{E57191D9-0B59-4618-9D72-40DE12C733F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9993F01-BA7F-438F-B3AE-69B20D99838D}" type="pres">
      <dgm:prSet presAssocID="{E57191D9-0B59-4618-9D72-40DE12C733F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DF0C4B9-D116-4F8B-B44A-04368F63A4A8}" type="pres">
      <dgm:prSet presAssocID="{C4D9BE35-2A86-4B8D-82C9-4FB263E5E366}" presName="root2" presStyleCnt="0"/>
      <dgm:spPr/>
      <dgm:t>
        <a:bodyPr/>
        <a:lstStyle/>
        <a:p>
          <a:endParaRPr lang="en-US"/>
        </a:p>
      </dgm:t>
    </dgm:pt>
    <dgm:pt modelId="{0249B3FE-7339-44D1-9791-F4E65C236F68}" type="pres">
      <dgm:prSet presAssocID="{C4D9BE35-2A86-4B8D-82C9-4FB263E5E366}" presName="LevelTwoTextNode" presStyleLbl="node2" presStyleIdx="2" presStyleCnt="3" custScaleX="26113" custScaleY="246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0121FF-1874-427D-8AEE-2AAAC6E09ABC}" type="pres">
      <dgm:prSet presAssocID="{C4D9BE35-2A86-4B8D-82C9-4FB263E5E366}" presName="level3hierChild" presStyleCnt="0"/>
      <dgm:spPr/>
      <dgm:t>
        <a:bodyPr/>
        <a:lstStyle/>
        <a:p>
          <a:endParaRPr lang="en-US"/>
        </a:p>
      </dgm:t>
    </dgm:pt>
  </dgm:ptLst>
  <dgm:cxnLst>
    <dgm:cxn modelId="{7E530480-68FB-459E-9644-0774B609E134}" type="presOf" srcId="{B5831472-4A55-48CC-8A34-5B024680CF3E}" destId="{50941583-D88A-488F-AE07-A94CCC8F159D}" srcOrd="0" destOrd="0" presId="urn:microsoft.com/office/officeart/2005/8/layout/hierarchy2"/>
    <dgm:cxn modelId="{A9E50FD6-8773-41BC-A0C5-C22A4E236017}" type="presOf" srcId="{C4D9BE35-2A86-4B8D-82C9-4FB263E5E366}" destId="{0249B3FE-7339-44D1-9791-F4E65C236F68}" srcOrd="0" destOrd="0" presId="urn:microsoft.com/office/officeart/2005/8/layout/hierarchy2"/>
    <dgm:cxn modelId="{470F4737-2E31-4DD2-9816-4D0FE1DB7109}" type="presOf" srcId="{0AE2C2DB-B651-48B0-84AB-C8C7AE150879}" destId="{71BA9734-3D42-456D-9E9B-EB3567EDB9CC}" srcOrd="1" destOrd="0" presId="urn:microsoft.com/office/officeart/2005/8/layout/hierarchy2"/>
    <dgm:cxn modelId="{2839966A-FFDF-406E-8A36-CF99CF746D56}" type="presOf" srcId="{E57191D9-0B59-4618-9D72-40DE12C733F5}" destId="{149C4617-FA2F-47F2-AAE7-DE5E938B4D9D}" srcOrd="0" destOrd="0" presId="urn:microsoft.com/office/officeart/2005/8/layout/hierarchy2"/>
    <dgm:cxn modelId="{0E2BCE9C-8177-4EC2-9A03-0181A6273E61}" srcId="{CE969C76-9DB8-4325-B2E4-BA2C893621CA}" destId="{C4D9BE35-2A86-4B8D-82C9-4FB263E5E366}" srcOrd="2" destOrd="0" parTransId="{E57191D9-0B59-4618-9D72-40DE12C733F5}" sibTransId="{FAFCC2D2-1926-4E35-9E47-71A2669E8441}"/>
    <dgm:cxn modelId="{5EE23006-2E54-4012-AEDE-4FBA078F7BDF}" type="presOf" srcId="{CE969C76-9DB8-4325-B2E4-BA2C893621CA}" destId="{E314C383-37DD-4072-989D-7972C77516A4}" srcOrd="0" destOrd="0" presId="urn:microsoft.com/office/officeart/2005/8/layout/hierarchy2"/>
    <dgm:cxn modelId="{00A8383E-D1E2-41E6-8349-B05556F79C87}" srcId="{CE969C76-9DB8-4325-B2E4-BA2C893621CA}" destId="{F3E67865-B0D2-4A7A-94CF-5CF55A0E3AC8}" srcOrd="1" destOrd="0" parTransId="{F41FF40F-1E1E-4D54-B13B-E06A406D462D}" sibTransId="{A9F62B26-1430-4274-AA73-54B04E77D8FD}"/>
    <dgm:cxn modelId="{69F03506-79AD-40F6-BF4C-D89AC8B15479}" type="presOf" srcId="{F3E67865-B0D2-4A7A-94CF-5CF55A0E3AC8}" destId="{1823EAD1-9374-4E99-8BBB-0D3CD438417C}" srcOrd="0" destOrd="0" presId="urn:microsoft.com/office/officeart/2005/8/layout/hierarchy2"/>
    <dgm:cxn modelId="{A344F604-7274-4EB4-80D0-4F2470A02592}" type="presOf" srcId="{433ECEC2-CAEC-4813-8B64-53DE8C367EE9}" destId="{6D43285F-A047-4A9B-AAE6-A6A751270493}" srcOrd="0" destOrd="0" presId="urn:microsoft.com/office/officeart/2005/8/layout/hierarchy2"/>
    <dgm:cxn modelId="{6414E55A-CB39-4DA4-B71F-8BE051C1FCF2}" type="presOf" srcId="{0AE2C2DB-B651-48B0-84AB-C8C7AE150879}" destId="{6078894E-39BB-4852-B77E-B943B699425E}" srcOrd="0" destOrd="0" presId="urn:microsoft.com/office/officeart/2005/8/layout/hierarchy2"/>
    <dgm:cxn modelId="{A87E9993-BFCD-4623-AFC9-14DD27F9DBCD}" srcId="{CE969C76-9DB8-4325-B2E4-BA2C893621CA}" destId="{B5831472-4A55-48CC-8A34-5B024680CF3E}" srcOrd="0" destOrd="0" parTransId="{0AE2C2DB-B651-48B0-84AB-C8C7AE150879}" sibTransId="{DAB51DA2-EF38-4E20-BADB-E63AC2F0940C}"/>
    <dgm:cxn modelId="{5AA4CDA3-66A4-4C71-851F-CFF32B906D9E}" type="presOf" srcId="{E57191D9-0B59-4618-9D72-40DE12C733F5}" destId="{79993F01-BA7F-438F-B3AE-69B20D99838D}" srcOrd="1" destOrd="0" presId="urn:microsoft.com/office/officeart/2005/8/layout/hierarchy2"/>
    <dgm:cxn modelId="{B182C271-61B3-4BC2-99C1-8EB42AEE5F3C}" type="presOf" srcId="{F41FF40F-1E1E-4D54-B13B-E06A406D462D}" destId="{16B4E000-BE47-48B1-9D6C-F9414A02100C}" srcOrd="0" destOrd="0" presId="urn:microsoft.com/office/officeart/2005/8/layout/hierarchy2"/>
    <dgm:cxn modelId="{DB24E5D0-CC9E-414D-A866-AB3789FDCDF1}" type="presOf" srcId="{F41FF40F-1E1E-4D54-B13B-E06A406D462D}" destId="{75C5D60B-176E-48F0-B086-1C15441F1BAF}" srcOrd="1" destOrd="0" presId="urn:microsoft.com/office/officeart/2005/8/layout/hierarchy2"/>
    <dgm:cxn modelId="{F63FDAA8-BA37-4E69-81E6-18AB8CC5631D}" srcId="{433ECEC2-CAEC-4813-8B64-53DE8C367EE9}" destId="{CE969C76-9DB8-4325-B2E4-BA2C893621CA}" srcOrd="0" destOrd="0" parTransId="{D3F62C99-4C87-4AE5-8D07-3AB248F55772}" sibTransId="{186D9EE2-E28D-473B-A23E-3D33E4A5DE6D}"/>
    <dgm:cxn modelId="{8F07CFCB-7E2F-425E-AA49-05D8029A83EB}" type="presParOf" srcId="{6D43285F-A047-4A9B-AAE6-A6A751270493}" destId="{7D74EC32-119D-4E59-A4EE-68AF9B9ED9C7}" srcOrd="0" destOrd="0" presId="urn:microsoft.com/office/officeart/2005/8/layout/hierarchy2"/>
    <dgm:cxn modelId="{B6E93B0B-C0A9-4F42-8445-88C657CCF71E}" type="presParOf" srcId="{7D74EC32-119D-4E59-A4EE-68AF9B9ED9C7}" destId="{E314C383-37DD-4072-989D-7972C77516A4}" srcOrd="0" destOrd="0" presId="urn:microsoft.com/office/officeart/2005/8/layout/hierarchy2"/>
    <dgm:cxn modelId="{2723B53F-EB05-4EB5-8B03-FD514AD26006}" type="presParOf" srcId="{7D74EC32-119D-4E59-A4EE-68AF9B9ED9C7}" destId="{E65F7C21-5BF3-407A-AD6D-186AA2AFD721}" srcOrd="1" destOrd="0" presId="urn:microsoft.com/office/officeart/2005/8/layout/hierarchy2"/>
    <dgm:cxn modelId="{A907C266-D6FE-4EBC-A24B-115017F4A05D}" type="presParOf" srcId="{E65F7C21-5BF3-407A-AD6D-186AA2AFD721}" destId="{6078894E-39BB-4852-B77E-B943B699425E}" srcOrd="0" destOrd="0" presId="urn:microsoft.com/office/officeart/2005/8/layout/hierarchy2"/>
    <dgm:cxn modelId="{2F2908FC-3EB3-49D1-9977-6F7A7E286917}" type="presParOf" srcId="{6078894E-39BB-4852-B77E-B943B699425E}" destId="{71BA9734-3D42-456D-9E9B-EB3567EDB9CC}" srcOrd="0" destOrd="0" presId="urn:microsoft.com/office/officeart/2005/8/layout/hierarchy2"/>
    <dgm:cxn modelId="{CB0BD849-990F-416E-9ECB-BB6F03E7E455}" type="presParOf" srcId="{E65F7C21-5BF3-407A-AD6D-186AA2AFD721}" destId="{D96588A1-1791-46B4-9737-054AAC3E2D2A}" srcOrd="1" destOrd="0" presId="urn:microsoft.com/office/officeart/2005/8/layout/hierarchy2"/>
    <dgm:cxn modelId="{13DAA791-E56E-4BFA-9724-6BE73554CCD7}" type="presParOf" srcId="{D96588A1-1791-46B4-9737-054AAC3E2D2A}" destId="{50941583-D88A-488F-AE07-A94CCC8F159D}" srcOrd="0" destOrd="0" presId="urn:microsoft.com/office/officeart/2005/8/layout/hierarchy2"/>
    <dgm:cxn modelId="{5589F420-6CD4-498E-AEFE-9DB684DE924F}" type="presParOf" srcId="{D96588A1-1791-46B4-9737-054AAC3E2D2A}" destId="{583BD271-2E66-4E4A-9954-1F21C2703DA0}" srcOrd="1" destOrd="0" presId="urn:microsoft.com/office/officeart/2005/8/layout/hierarchy2"/>
    <dgm:cxn modelId="{20D0B95A-4221-4748-8D14-76B2F11534EA}" type="presParOf" srcId="{E65F7C21-5BF3-407A-AD6D-186AA2AFD721}" destId="{16B4E000-BE47-48B1-9D6C-F9414A02100C}" srcOrd="2" destOrd="0" presId="urn:microsoft.com/office/officeart/2005/8/layout/hierarchy2"/>
    <dgm:cxn modelId="{F94DC3A1-C1BE-40F9-823E-95E98C8CCEC2}" type="presParOf" srcId="{16B4E000-BE47-48B1-9D6C-F9414A02100C}" destId="{75C5D60B-176E-48F0-B086-1C15441F1BAF}" srcOrd="0" destOrd="0" presId="urn:microsoft.com/office/officeart/2005/8/layout/hierarchy2"/>
    <dgm:cxn modelId="{8BE9C9B7-C93C-406E-A29A-519AAD24BBE2}" type="presParOf" srcId="{E65F7C21-5BF3-407A-AD6D-186AA2AFD721}" destId="{C6D62EC5-E134-48E0-91C5-8DFC1340A39A}" srcOrd="3" destOrd="0" presId="urn:microsoft.com/office/officeart/2005/8/layout/hierarchy2"/>
    <dgm:cxn modelId="{38E489C3-2490-4CCE-9B58-C0BA2C95CF38}" type="presParOf" srcId="{C6D62EC5-E134-48E0-91C5-8DFC1340A39A}" destId="{1823EAD1-9374-4E99-8BBB-0D3CD438417C}" srcOrd="0" destOrd="0" presId="urn:microsoft.com/office/officeart/2005/8/layout/hierarchy2"/>
    <dgm:cxn modelId="{F23CB965-E2C2-406A-A64A-59726113BDBD}" type="presParOf" srcId="{C6D62EC5-E134-48E0-91C5-8DFC1340A39A}" destId="{A2B1AE8B-6273-45E0-A607-28E80F2D7DE8}" srcOrd="1" destOrd="0" presId="urn:microsoft.com/office/officeart/2005/8/layout/hierarchy2"/>
    <dgm:cxn modelId="{003A6E3E-BABE-4BEF-ABD9-D8A1DC458CE9}" type="presParOf" srcId="{E65F7C21-5BF3-407A-AD6D-186AA2AFD721}" destId="{149C4617-FA2F-47F2-AAE7-DE5E938B4D9D}" srcOrd="4" destOrd="0" presId="urn:microsoft.com/office/officeart/2005/8/layout/hierarchy2"/>
    <dgm:cxn modelId="{9C644C04-8DF0-4F30-89E6-3A5DAF96E0DA}" type="presParOf" srcId="{149C4617-FA2F-47F2-AAE7-DE5E938B4D9D}" destId="{79993F01-BA7F-438F-B3AE-69B20D99838D}" srcOrd="0" destOrd="0" presId="urn:microsoft.com/office/officeart/2005/8/layout/hierarchy2"/>
    <dgm:cxn modelId="{FE3D9FEE-FF90-4D34-9645-70F4CB343F42}" type="presParOf" srcId="{E65F7C21-5BF3-407A-AD6D-186AA2AFD721}" destId="{5DF0C4B9-D116-4F8B-B44A-04368F63A4A8}" srcOrd="5" destOrd="0" presId="urn:microsoft.com/office/officeart/2005/8/layout/hierarchy2"/>
    <dgm:cxn modelId="{69FDB0B6-36A3-441C-B7A2-E15ADFE62EBA}" type="presParOf" srcId="{5DF0C4B9-D116-4F8B-B44A-04368F63A4A8}" destId="{0249B3FE-7339-44D1-9791-F4E65C236F68}" srcOrd="0" destOrd="0" presId="urn:microsoft.com/office/officeart/2005/8/layout/hierarchy2"/>
    <dgm:cxn modelId="{5F9E795F-6AF5-455F-B41C-F670C335A3F6}" type="presParOf" srcId="{5DF0C4B9-D116-4F8B-B44A-04368F63A4A8}" destId="{DD0121FF-1874-427D-8AEE-2AAAC6E09A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1D925-97B9-4805-9773-EEF321A57395}" type="doc">
      <dgm:prSet loTypeId="urn:microsoft.com/office/officeart/2005/8/layout/h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D5F5F5-FFF8-4831-8F05-743F2B0E7886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১। অ্যামাইটোসিস</a:t>
          </a:r>
          <a:endParaRPr lang="en-US" sz="4400" dirty="0"/>
        </a:p>
      </dgm:t>
    </dgm:pt>
    <dgm:pt modelId="{34A55CCB-3BE4-4D94-A439-F3BDEC59CB6D}" type="parTrans" cxnId="{20AEDECE-D2D4-447C-8B0A-7F0E44A84820}">
      <dgm:prSet/>
      <dgm:spPr/>
      <dgm:t>
        <a:bodyPr/>
        <a:lstStyle/>
        <a:p>
          <a:endParaRPr lang="en-US"/>
        </a:p>
      </dgm:t>
    </dgm:pt>
    <dgm:pt modelId="{EF2DA8BB-4509-4C2B-903E-E61DF09B6A51}" type="sibTrans" cxnId="{20AEDECE-D2D4-447C-8B0A-7F0E44A84820}">
      <dgm:prSet/>
      <dgm:spPr/>
      <dgm:t>
        <a:bodyPr/>
        <a:lstStyle/>
        <a:p>
          <a:endParaRPr lang="en-US"/>
        </a:p>
      </dgm:t>
    </dgm:pt>
    <dgm:pt modelId="{517E21BB-21A7-43D9-9C4B-EDD5B29A61DA}">
      <dgm:prSet phldrT="[Text]" custT="1"/>
      <dgm:spPr>
        <a:solidFill>
          <a:srgbClr val="D0E937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বিভাজন এককোষী জীবে দেখা যায়।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2B1A12-4052-4897-B3DF-8FDA781FFF24}" type="parTrans" cxnId="{DAD9D2F6-5E0B-45F6-9A71-4EF809262379}">
      <dgm:prSet/>
      <dgm:spPr/>
      <dgm:t>
        <a:bodyPr/>
        <a:lstStyle/>
        <a:p>
          <a:endParaRPr lang="en-US"/>
        </a:p>
      </dgm:t>
    </dgm:pt>
    <dgm:pt modelId="{093207A6-FFA6-4E09-AC36-AD1C93C7A166}" type="sibTrans" cxnId="{DAD9D2F6-5E0B-45F6-9A71-4EF809262379}">
      <dgm:prSet/>
      <dgm:spPr/>
      <dgm:t>
        <a:bodyPr/>
        <a:lstStyle/>
        <a:p>
          <a:endParaRPr lang="en-US"/>
        </a:p>
      </dgm:t>
    </dgm:pt>
    <dgm:pt modelId="{69ABF8F9-0E70-44E7-A939-41B072A90D43}">
      <dgm:prSet phldrT="[Text]" custT="1"/>
      <dgm:spPr>
        <a:solidFill>
          <a:srgbClr val="D0E937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একে প্রত্যক্ষ বিভাজন বলে।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FF877A-AD6C-437B-8829-9524D8293A9D}" type="parTrans" cxnId="{3878834D-D6A1-4E86-9BE1-18078E687039}">
      <dgm:prSet/>
      <dgm:spPr/>
      <dgm:t>
        <a:bodyPr/>
        <a:lstStyle/>
        <a:p>
          <a:endParaRPr lang="en-US"/>
        </a:p>
      </dgm:t>
    </dgm:pt>
    <dgm:pt modelId="{5F7DB588-E4D0-4469-8E93-D3B673320ABE}" type="sibTrans" cxnId="{3878834D-D6A1-4E86-9BE1-18078E687039}">
      <dgm:prSet/>
      <dgm:spPr/>
      <dgm:t>
        <a:bodyPr/>
        <a:lstStyle/>
        <a:p>
          <a:endParaRPr lang="en-US"/>
        </a:p>
      </dgm:t>
    </dgm:pt>
    <dgm:pt modelId="{7413EE5C-36C6-4D53-9C46-963C2AB01812}">
      <dgm:prSet phldrT="[Text]" custT="1"/>
      <dgm:spPr/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২। মাইটোসিস</a:t>
          </a:r>
          <a:endParaRPr lang="en-US" sz="4800" dirty="0"/>
        </a:p>
      </dgm:t>
    </dgm:pt>
    <dgm:pt modelId="{7D319B7A-0E46-4468-97F1-1054574D5956}" type="parTrans" cxnId="{88C305FF-9CA2-47A4-84AC-36919385D349}">
      <dgm:prSet/>
      <dgm:spPr/>
      <dgm:t>
        <a:bodyPr/>
        <a:lstStyle/>
        <a:p>
          <a:endParaRPr lang="en-US"/>
        </a:p>
      </dgm:t>
    </dgm:pt>
    <dgm:pt modelId="{2D03F92F-3362-4343-A76F-48E6320EF5EA}" type="sibTrans" cxnId="{88C305FF-9CA2-47A4-84AC-36919385D349}">
      <dgm:prSet/>
      <dgm:spPr/>
      <dgm:t>
        <a:bodyPr/>
        <a:lstStyle/>
        <a:p>
          <a:endParaRPr lang="en-US"/>
        </a:p>
      </dgm:t>
    </dgm:pt>
    <dgm:pt modelId="{88BE3086-279E-4388-BB1A-387EF2266E93}">
      <dgm:prSet phldrT="[Text]" custT="1"/>
      <dgm:spPr>
        <a:solidFill>
          <a:srgbClr val="06B22F"/>
        </a:solidFill>
      </dgm:spPr>
      <dgm:t>
        <a:bodyPr/>
        <a:lstStyle/>
        <a:p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মাইটোসিস বহুকোষী জীবের দেহকোষে ঘটে।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4C74B4-9A52-47FC-8CC9-3066F09031B4}" type="parTrans" cxnId="{C616C591-3677-41C5-99BA-50898CF25F2B}">
      <dgm:prSet/>
      <dgm:spPr/>
      <dgm:t>
        <a:bodyPr/>
        <a:lstStyle/>
        <a:p>
          <a:endParaRPr lang="en-US"/>
        </a:p>
      </dgm:t>
    </dgm:pt>
    <dgm:pt modelId="{E5D8D651-37FA-4DC7-AF36-7464ADFC2E44}" type="sibTrans" cxnId="{C616C591-3677-41C5-99BA-50898CF25F2B}">
      <dgm:prSet/>
      <dgm:spPr/>
      <dgm:t>
        <a:bodyPr/>
        <a:lstStyle/>
        <a:p>
          <a:endParaRPr lang="en-US"/>
        </a:p>
      </dgm:t>
    </dgm:pt>
    <dgm:pt modelId="{85B5284F-012A-44DF-A2D5-01AC9B7418BE}">
      <dgm:prSet phldrT="[Text]" custT="1"/>
      <dgm:spPr>
        <a:solidFill>
          <a:srgbClr val="06B22F"/>
        </a:solidFill>
      </dgm:spPr>
      <dgm:t>
        <a:bodyPr/>
        <a:lstStyle/>
        <a:p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তাই জীবদেহ বড় হয়।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6A9CC-949A-4D20-BFB6-0372C64641EF}" type="parTrans" cxnId="{B87AF180-1EBD-4F07-93AB-EAD478F6DD40}">
      <dgm:prSet/>
      <dgm:spPr/>
      <dgm:t>
        <a:bodyPr/>
        <a:lstStyle/>
        <a:p>
          <a:endParaRPr lang="en-US"/>
        </a:p>
      </dgm:t>
    </dgm:pt>
    <dgm:pt modelId="{98BD4BE8-D848-48C6-BF7B-565BB2E04D68}" type="sibTrans" cxnId="{B87AF180-1EBD-4F07-93AB-EAD478F6DD40}">
      <dgm:prSet/>
      <dgm:spPr/>
      <dgm:t>
        <a:bodyPr/>
        <a:lstStyle/>
        <a:p>
          <a:endParaRPr lang="en-US"/>
        </a:p>
      </dgm:t>
    </dgm:pt>
    <dgm:pt modelId="{D394F960-5605-481B-BEDE-B5CEE28BAC51}">
      <dgm:prSet phldrT="[Text]" custT="1"/>
      <dgm:spPr/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৩। মিয়োসিস</a:t>
          </a:r>
          <a:endParaRPr lang="en-US" sz="4800" dirty="0"/>
        </a:p>
      </dgm:t>
    </dgm:pt>
    <dgm:pt modelId="{551F3296-FFDD-423F-AC1B-A646C18C95A0}" type="parTrans" cxnId="{C4090ABA-1234-4258-AF58-C9D128108C4D}">
      <dgm:prSet/>
      <dgm:spPr/>
      <dgm:t>
        <a:bodyPr/>
        <a:lstStyle/>
        <a:p>
          <a:endParaRPr lang="en-US"/>
        </a:p>
      </dgm:t>
    </dgm:pt>
    <dgm:pt modelId="{1CFA5B68-EFC1-45F8-BB79-F47DBC16EF73}" type="sibTrans" cxnId="{C4090ABA-1234-4258-AF58-C9D128108C4D}">
      <dgm:prSet/>
      <dgm:spPr/>
      <dgm:t>
        <a:bodyPr/>
        <a:lstStyle/>
        <a:p>
          <a:endParaRPr lang="en-US"/>
        </a:p>
      </dgm:t>
    </dgm:pt>
    <dgm:pt modelId="{1F733FD5-3779-4A52-BC69-6448CE19556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এটির কারণে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ডিম্বানু এবং শুক্রাণু তৈরি হয়।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A142B6-D077-4740-AA80-CF791AD20420}" type="parTrans" cxnId="{353785EA-09EE-4DB8-9756-74A994EDA698}">
      <dgm:prSet/>
      <dgm:spPr/>
      <dgm:t>
        <a:bodyPr/>
        <a:lstStyle/>
        <a:p>
          <a:endParaRPr lang="en-US"/>
        </a:p>
      </dgm:t>
    </dgm:pt>
    <dgm:pt modelId="{1961D921-576B-4DE2-83BF-336D9DEC4426}" type="sibTrans" cxnId="{353785EA-09EE-4DB8-9756-74A994EDA698}">
      <dgm:prSet/>
      <dgm:spPr/>
      <dgm:t>
        <a:bodyPr/>
        <a:lstStyle/>
        <a:p>
          <a:endParaRPr lang="en-US"/>
        </a:p>
      </dgm:t>
    </dgm:pt>
    <dgm:pt modelId="{0A770558-5890-424E-8F19-B3FE980A5A0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প্রজাতির ধারা অক্ষুণ থাকে।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26824E-91C0-4905-BF28-3F86B2A1BC3C}" type="parTrans" cxnId="{BE515F87-BD07-4667-9C22-367EC38BED16}">
      <dgm:prSet/>
      <dgm:spPr/>
      <dgm:t>
        <a:bodyPr/>
        <a:lstStyle/>
        <a:p>
          <a:endParaRPr lang="en-US"/>
        </a:p>
      </dgm:t>
    </dgm:pt>
    <dgm:pt modelId="{05F03BFA-2E00-4931-8EE9-E26A0617AF68}" type="sibTrans" cxnId="{BE515F87-BD07-4667-9C22-367EC38BED16}">
      <dgm:prSet/>
      <dgm:spPr/>
      <dgm:t>
        <a:bodyPr/>
        <a:lstStyle/>
        <a:p>
          <a:endParaRPr lang="en-US"/>
        </a:p>
      </dgm:t>
    </dgm:pt>
    <dgm:pt modelId="{DFF4709A-E76B-4A9D-864A-FB1BEEF17722}" type="pres">
      <dgm:prSet presAssocID="{BF31D925-97B9-4805-9773-EEF321A5739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B4A820-3D9B-4BCD-AF23-64011C0CB7E7}" type="pres">
      <dgm:prSet presAssocID="{DDD5F5F5-FFF8-4831-8F05-743F2B0E788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33CFB-988F-456D-A308-B6A46C74FE25}" type="pres">
      <dgm:prSet presAssocID="{DDD5F5F5-FFF8-4831-8F05-743F2B0E7886}" presName="image" presStyleLbl="fgImgPlace1" presStyleIdx="0" presStyleCnt="3" custAng="1534656" custScaleX="128900" custScaleY="104641" custLinFactNeighborX="23075" custLinFactNeighborY="85453"/>
      <dgm:spPr>
        <a:prstGeom prst="chord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772C016B-AC6A-479F-9F88-C52618DE9115}" type="pres">
      <dgm:prSet presAssocID="{DDD5F5F5-FFF8-4831-8F05-743F2B0E7886}" presName="childNode" presStyleLbl="node1" presStyleIdx="0" presStyleCnt="3" custScaleX="95418" custScaleY="99379" custLinFactNeighborX="17041" custLinFactNeighborY="3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0656C-FF74-4954-A590-70DFC6C90756}" type="pres">
      <dgm:prSet presAssocID="{DDD5F5F5-FFF8-4831-8F05-743F2B0E7886}" presName="parentNode" presStyleLbl="revTx" presStyleIdx="0" presStyleCnt="3" custScaleX="73408" custScaleY="77867" custLinFactNeighborX="26100" custLinFactNeighborY="125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6C234-0929-444A-869F-62549474B6A1}" type="pres">
      <dgm:prSet presAssocID="{EF2DA8BB-4509-4C2B-903E-E61DF09B6A51}" presName="sibTrans" presStyleCnt="0"/>
      <dgm:spPr/>
      <dgm:t>
        <a:bodyPr/>
        <a:lstStyle/>
        <a:p>
          <a:endParaRPr lang="en-US"/>
        </a:p>
      </dgm:t>
    </dgm:pt>
    <dgm:pt modelId="{35D98C2C-BFA8-4AF3-AE78-2E740B85A49A}" type="pres">
      <dgm:prSet presAssocID="{7413EE5C-36C6-4D53-9C46-963C2AB0181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1BC2C-3E11-4483-8517-20CBDDAA12D0}" type="pres">
      <dgm:prSet presAssocID="{7413EE5C-36C6-4D53-9C46-963C2AB01812}" presName="image" presStyleLbl="fgImgPlace1" presStyleIdx="1" presStyleCnt="3" custAng="1764019" custScaleX="131740" custScaleY="105133" custLinFactNeighborX="-13420" custLinFactNeighborY="97189"/>
      <dgm:spPr>
        <a:prstGeom prst="chord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662B0BC7-A6D2-422D-919C-BEAE90BF50A8}" type="pres">
      <dgm:prSet presAssocID="{7413EE5C-36C6-4D53-9C46-963C2AB01812}" presName="childNode" presStyleLbl="node1" presStyleIdx="1" presStyleCnt="3" custScaleX="101658" custScaleY="99801" custLinFactNeighborX="1908" custLinFactNeighborY="4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713A3-8F3E-47EA-A635-DA5D2BB657B6}" type="pres">
      <dgm:prSet presAssocID="{7413EE5C-36C6-4D53-9C46-963C2AB01812}" presName="parentNode" presStyleLbl="revTx" presStyleIdx="1" presStyleCnt="3" custScaleY="73263" custLinFactNeighborX="-57365" custLinFactNeighborY="159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C4F7F-AE98-4A13-90DA-C3DC3C45182F}" type="pres">
      <dgm:prSet presAssocID="{2D03F92F-3362-4343-A76F-48E6320EF5EA}" presName="sibTrans" presStyleCnt="0"/>
      <dgm:spPr/>
      <dgm:t>
        <a:bodyPr/>
        <a:lstStyle/>
        <a:p>
          <a:endParaRPr lang="en-US"/>
        </a:p>
      </dgm:t>
    </dgm:pt>
    <dgm:pt modelId="{886149C0-3ECA-417A-A818-A25689CCF966}" type="pres">
      <dgm:prSet presAssocID="{D394F960-5605-481B-BEDE-B5CEE28BAC5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24406-2983-4DBA-8828-6F33351C4B87}" type="pres">
      <dgm:prSet presAssocID="{D394F960-5605-481B-BEDE-B5CEE28BAC51}" presName="image" presStyleLbl="fgImgPlace1" presStyleIdx="2" presStyleCnt="3" custAng="1499746" custScaleX="133055" custScaleY="112043" custLinFactNeighborX="-56550" custLinFactNeighborY="73208"/>
      <dgm:spPr>
        <a:prstGeom prst="chord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D3E798E1-BC94-4B8D-8FB2-C8D1A519BDD0}" type="pres">
      <dgm:prSet presAssocID="{D394F960-5605-481B-BEDE-B5CEE28BAC51}" presName="childNode" presStyleLbl="node1" presStyleIdx="2" presStyleCnt="3" custScaleX="104258" custScaleY="91165" custLinFactNeighborX="-12285" custLinFactNeighborY="-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E0D49-CE44-4A04-B919-9CC6222EB2EB}" type="pres">
      <dgm:prSet presAssocID="{D394F960-5605-481B-BEDE-B5CEE28BAC51}" presName="parentNode" presStyleLbl="revTx" presStyleIdx="2" presStyleCnt="3" custScaleY="64414" custLinFactX="-49936" custLinFactNeighborX="-100000" custLinFactNeighborY="147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DD635E-1CDA-45C1-A5BF-4B6A5A8F5235}" type="presOf" srcId="{517E21BB-21A7-43D9-9C4B-EDD5B29A61DA}" destId="{772C016B-AC6A-479F-9F88-C52618DE9115}" srcOrd="0" destOrd="0" presId="urn:microsoft.com/office/officeart/2005/8/layout/hList2"/>
    <dgm:cxn modelId="{6E14B1FF-6F47-47A3-8D58-0D6B3164D52D}" type="presOf" srcId="{69ABF8F9-0E70-44E7-A939-41B072A90D43}" destId="{772C016B-AC6A-479F-9F88-C52618DE9115}" srcOrd="0" destOrd="1" presId="urn:microsoft.com/office/officeart/2005/8/layout/hList2"/>
    <dgm:cxn modelId="{16FF7580-62C3-4D45-84F5-5C7CCD57816A}" type="presOf" srcId="{0A770558-5890-424E-8F19-B3FE980A5A04}" destId="{D3E798E1-BC94-4B8D-8FB2-C8D1A519BDD0}" srcOrd="0" destOrd="1" presId="urn:microsoft.com/office/officeart/2005/8/layout/hList2"/>
    <dgm:cxn modelId="{9DCC00BE-EA8F-45E3-AC8C-1364A99BBEE0}" type="presOf" srcId="{D394F960-5605-481B-BEDE-B5CEE28BAC51}" destId="{2EDE0D49-CE44-4A04-B919-9CC6222EB2EB}" srcOrd="0" destOrd="0" presId="urn:microsoft.com/office/officeart/2005/8/layout/hList2"/>
    <dgm:cxn modelId="{6A336627-3EB4-4F16-B6E4-09C787705F33}" type="presOf" srcId="{BF31D925-97B9-4805-9773-EEF321A57395}" destId="{DFF4709A-E76B-4A9D-864A-FB1BEEF17722}" srcOrd="0" destOrd="0" presId="urn:microsoft.com/office/officeart/2005/8/layout/hList2"/>
    <dgm:cxn modelId="{C4090ABA-1234-4258-AF58-C9D128108C4D}" srcId="{BF31D925-97B9-4805-9773-EEF321A57395}" destId="{D394F960-5605-481B-BEDE-B5CEE28BAC51}" srcOrd="2" destOrd="0" parTransId="{551F3296-FFDD-423F-AC1B-A646C18C95A0}" sibTransId="{1CFA5B68-EFC1-45F8-BB79-F47DBC16EF73}"/>
    <dgm:cxn modelId="{C616C591-3677-41C5-99BA-50898CF25F2B}" srcId="{7413EE5C-36C6-4D53-9C46-963C2AB01812}" destId="{88BE3086-279E-4388-BB1A-387EF2266E93}" srcOrd="0" destOrd="0" parTransId="{1A4C74B4-9A52-47FC-8CC9-3066F09031B4}" sibTransId="{E5D8D651-37FA-4DC7-AF36-7464ADFC2E44}"/>
    <dgm:cxn modelId="{3878834D-D6A1-4E86-9BE1-18078E687039}" srcId="{DDD5F5F5-FFF8-4831-8F05-743F2B0E7886}" destId="{69ABF8F9-0E70-44E7-A939-41B072A90D43}" srcOrd="1" destOrd="0" parTransId="{9DFF877A-AD6C-437B-8829-9524D8293A9D}" sibTransId="{5F7DB588-E4D0-4469-8E93-D3B673320ABE}"/>
    <dgm:cxn modelId="{CC4206EE-498F-4FCE-BBCE-F2D1C0605078}" type="presOf" srcId="{DDD5F5F5-FFF8-4831-8F05-743F2B0E7886}" destId="{8E40656C-FF74-4954-A590-70DFC6C90756}" srcOrd="0" destOrd="0" presId="urn:microsoft.com/office/officeart/2005/8/layout/hList2"/>
    <dgm:cxn modelId="{353785EA-09EE-4DB8-9756-74A994EDA698}" srcId="{D394F960-5605-481B-BEDE-B5CEE28BAC51}" destId="{1F733FD5-3779-4A52-BC69-6448CE195566}" srcOrd="0" destOrd="0" parTransId="{E8A142B6-D077-4740-AA80-CF791AD20420}" sibTransId="{1961D921-576B-4DE2-83BF-336D9DEC4426}"/>
    <dgm:cxn modelId="{88C305FF-9CA2-47A4-84AC-36919385D349}" srcId="{BF31D925-97B9-4805-9773-EEF321A57395}" destId="{7413EE5C-36C6-4D53-9C46-963C2AB01812}" srcOrd="1" destOrd="0" parTransId="{7D319B7A-0E46-4468-97F1-1054574D5956}" sibTransId="{2D03F92F-3362-4343-A76F-48E6320EF5EA}"/>
    <dgm:cxn modelId="{DAD9D2F6-5E0B-45F6-9A71-4EF809262379}" srcId="{DDD5F5F5-FFF8-4831-8F05-743F2B0E7886}" destId="{517E21BB-21A7-43D9-9C4B-EDD5B29A61DA}" srcOrd="0" destOrd="0" parTransId="{FA2B1A12-4052-4897-B3DF-8FDA781FFF24}" sibTransId="{093207A6-FFA6-4E09-AC36-AD1C93C7A166}"/>
    <dgm:cxn modelId="{DE721F4C-1A63-4C15-9388-079666C3746A}" type="presOf" srcId="{85B5284F-012A-44DF-A2D5-01AC9B7418BE}" destId="{662B0BC7-A6D2-422D-919C-BEAE90BF50A8}" srcOrd="0" destOrd="1" presId="urn:microsoft.com/office/officeart/2005/8/layout/hList2"/>
    <dgm:cxn modelId="{88E34AE3-A983-4C57-8603-50F40DE40D7C}" type="presOf" srcId="{1F733FD5-3779-4A52-BC69-6448CE195566}" destId="{D3E798E1-BC94-4B8D-8FB2-C8D1A519BDD0}" srcOrd="0" destOrd="0" presId="urn:microsoft.com/office/officeart/2005/8/layout/hList2"/>
    <dgm:cxn modelId="{20AEDECE-D2D4-447C-8B0A-7F0E44A84820}" srcId="{BF31D925-97B9-4805-9773-EEF321A57395}" destId="{DDD5F5F5-FFF8-4831-8F05-743F2B0E7886}" srcOrd="0" destOrd="0" parTransId="{34A55CCB-3BE4-4D94-A439-F3BDEC59CB6D}" sibTransId="{EF2DA8BB-4509-4C2B-903E-E61DF09B6A51}"/>
    <dgm:cxn modelId="{467B5BC5-0002-4DBC-B5C6-D69A2E772C0E}" type="presOf" srcId="{88BE3086-279E-4388-BB1A-387EF2266E93}" destId="{662B0BC7-A6D2-422D-919C-BEAE90BF50A8}" srcOrd="0" destOrd="0" presId="urn:microsoft.com/office/officeart/2005/8/layout/hList2"/>
    <dgm:cxn modelId="{B282FCEE-46B1-4AB9-B7E2-68A393480866}" type="presOf" srcId="{7413EE5C-36C6-4D53-9C46-963C2AB01812}" destId="{76E713A3-8F3E-47EA-A635-DA5D2BB657B6}" srcOrd="0" destOrd="0" presId="urn:microsoft.com/office/officeart/2005/8/layout/hList2"/>
    <dgm:cxn modelId="{B87AF180-1EBD-4F07-93AB-EAD478F6DD40}" srcId="{7413EE5C-36C6-4D53-9C46-963C2AB01812}" destId="{85B5284F-012A-44DF-A2D5-01AC9B7418BE}" srcOrd="1" destOrd="0" parTransId="{14D6A9CC-949A-4D20-BFB6-0372C64641EF}" sibTransId="{98BD4BE8-D848-48C6-BF7B-565BB2E04D68}"/>
    <dgm:cxn modelId="{BE515F87-BD07-4667-9C22-367EC38BED16}" srcId="{D394F960-5605-481B-BEDE-B5CEE28BAC51}" destId="{0A770558-5890-424E-8F19-B3FE980A5A04}" srcOrd="1" destOrd="0" parTransId="{6126824E-91C0-4905-BF28-3F86B2A1BC3C}" sibTransId="{05F03BFA-2E00-4931-8EE9-E26A0617AF68}"/>
    <dgm:cxn modelId="{D0ABDEBC-FD57-4BB8-9C5F-C201370B319C}" type="presParOf" srcId="{DFF4709A-E76B-4A9D-864A-FB1BEEF17722}" destId="{C8B4A820-3D9B-4BCD-AF23-64011C0CB7E7}" srcOrd="0" destOrd="0" presId="urn:microsoft.com/office/officeart/2005/8/layout/hList2"/>
    <dgm:cxn modelId="{9F5D50BD-4C2C-4739-933C-C5D661232B92}" type="presParOf" srcId="{C8B4A820-3D9B-4BCD-AF23-64011C0CB7E7}" destId="{87233CFB-988F-456D-A308-B6A46C74FE25}" srcOrd="0" destOrd="0" presId="urn:microsoft.com/office/officeart/2005/8/layout/hList2"/>
    <dgm:cxn modelId="{E908D674-E445-4ADB-BE5D-29BCDFD5F499}" type="presParOf" srcId="{C8B4A820-3D9B-4BCD-AF23-64011C0CB7E7}" destId="{772C016B-AC6A-479F-9F88-C52618DE9115}" srcOrd="1" destOrd="0" presId="urn:microsoft.com/office/officeart/2005/8/layout/hList2"/>
    <dgm:cxn modelId="{C4B34F30-7829-4E9C-A3D2-A06AD4F2535F}" type="presParOf" srcId="{C8B4A820-3D9B-4BCD-AF23-64011C0CB7E7}" destId="{8E40656C-FF74-4954-A590-70DFC6C90756}" srcOrd="2" destOrd="0" presId="urn:microsoft.com/office/officeart/2005/8/layout/hList2"/>
    <dgm:cxn modelId="{DFE52160-B309-402D-972F-8863834E7338}" type="presParOf" srcId="{DFF4709A-E76B-4A9D-864A-FB1BEEF17722}" destId="{4D86C234-0929-444A-869F-62549474B6A1}" srcOrd="1" destOrd="0" presId="urn:microsoft.com/office/officeart/2005/8/layout/hList2"/>
    <dgm:cxn modelId="{A0DDB6AF-5DB1-4ADA-B3BA-D97547326740}" type="presParOf" srcId="{DFF4709A-E76B-4A9D-864A-FB1BEEF17722}" destId="{35D98C2C-BFA8-4AF3-AE78-2E740B85A49A}" srcOrd="2" destOrd="0" presId="urn:microsoft.com/office/officeart/2005/8/layout/hList2"/>
    <dgm:cxn modelId="{E4CFB872-54D6-42D1-BCBB-1FD528664BA1}" type="presParOf" srcId="{35D98C2C-BFA8-4AF3-AE78-2E740B85A49A}" destId="{3E61BC2C-3E11-4483-8517-20CBDDAA12D0}" srcOrd="0" destOrd="0" presId="urn:microsoft.com/office/officeart/2005/8/layout/hList2"/>
    <dgm:cxn modelId="{F6079C42-2253-46CE-A5F8-8C91AB428D1D}" type="presParOf" srcId="{35D98C2C-BFA8-4AF3-AE78-2E740B85A49A}" destId="{662B0BC7-A6D2-422D-919C-BEAE90BF50A8}" srcOrd="1" destOrd="0" presId="urn:microsoft.com/office/officeart/2005/8/layout/hList2"/>
    <dgm:cxn modelId="{21776581-AAC3-4AB1-9254-7B6FD8F1F94B}" type="presParOf" srcId="{35D98C2C-BFA8-4AF3-AE78-2E740B85A49A}" destId="{76E713A3-8F3E-47EA-A635-DA5D2BB657B6}" srcOrd="2" destOrd="0" presId="urn:microsoft.com/office/officeart/2005/8/layout/hList2"/>
    <dgm:cxn modelId="{94ABA454-CF53-4F53-A829-0650F42C6E27}" type="presParOf" srcId="{DFF4709A-E76B-4A9D-864A-FB1BEEF17722}" destId="{1B3C4F7F-AE98-4A13-90DA-C3DC3C45182F}" srcOrd="3" destOrd="0" presId="urn:microsoft.com/office/officeart/2005/8/layout/hList2"/>
    <dgm:cxn modelId="{C29F0AC4-3D63-4FD3-B630-3917B7C7318E}" type="presParOf" srcId="{DFF4709A-E76B-4A9D-864A-FB1BEEF17722}" destId="{886149C0-3ECA-417A-A818-A25689CCF966}" srcOrd="4" destOrd="0" presId="urn:microsoft.com/office/officeart/2005/8/layout/hList2"/>
    <dgm:cxn modelId="{D7FD6FFF-1C24-4618-AE8D-F7A91F25563A}" type="presParOf" srcId="{886149C0-3ECA-417A-A818-A25689CCF966}" destId="{C0C24406-2983-4DBA-8828-6F33351C4B87}" srcOrd="0" destOrd="0" presId="urn:microsoft.com/office/officeart/2005/8/layout/hList2"/>
    <dgm:cxn modelId="{E852BB3D-EECF-4FE2-846E-13D68349749B}" type="presParOf" srcId="{886149C0-3ECA-417A-A818-A25689CCF966}" destId="{D3E798E1-BC94-4B8D-8FB2-C8D1A519BDD0}" srcOrd="1" destOrd="0" presId="urn:microsoft.com/office/officeart/2005/8/layout/hList2"/>
    <dgm:cxn modelId="{71E17DBD-F98F-4DC1-A819-8D5808195544}" type="presParOf" srcId="{886149C0-3ECA-417A-A818-A25689CCF966}" destId="{2EDE0D49-CE44-4A04-B919-9CC6222EB2E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C05338-CBFE-407D-B79B-F0AD04C8E0C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C00644AE-3704-4CA5-82A9-3DB86DD45C3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/>
            <a:t>S-phase</a:t>
          </a:r>
          <a:endParaRPr lang="en-US" dirty="0"/>
        </a:p>
      </dgm:t>
    </dgm:pt>
    <dgm:pt modelId="{7D2C4F98-9AF9-46AC-9922-227BC116C7D2}" type="parTrans" cxnId="{6D992296-1873-408E-8113-606F2E949956}">
      <dgm:prSet/>
      <dgm:spPr/>
      <dgm:t>
        <a:bodyPr/>
        <a:lstStyle/>
        <a:p>
          <a:endParaRPr lang="en-US"/>
        </a:p>
      </dgm:t>
    </dgm:pt>
    <dgm:pt modelId="{EC868013-0F78-429E-9AD6-269D8CBFA30E}" type="sibTrans" cxnId="{6D992296-1873-408E-8113-606F2E949956}">
      <dgm:prSet/>
      <dgm:spPr/>
      <dgm:t>
        <a:bodyPr/>
        <a:lstStyle/>
        <a:p>
          <a:endParaRPr lang="en-US"/>
        </a:p>
      </dgm:t>
    </dgm:pt>
    <dgm:pt modelId="{95D80B03-3C6E-4915-9BF3-03D83FCC55BF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dirty="0" smtClean="0"/>
            <a:t>Gap-2</a:t>
          </a:r>
          <a:endParaRPr lang="en-US" dirty="0"/>
        </a:p>
      </dgm:t>
    </dgm:pt>
    <dgm:pt modelId="{25327A58-D665-4134-B449-56350D805556}" type="parTrans" cxnId="{59DC70C1-3737-487C-8109-B0ECBD356E44}">
      <dgm:prSet/>
      <dgm:spPr/>
      <dgm:t>
        <a:bodyPr/>
        <a:lstStyle/>
        <a:p>
          <a:endParaRPr lang="en-US"/>
        </a:p>
      </dgm:t>
    </dgm:pt>
    <dgm:pt modelId="{B18F9BC7-D4FD-4309-857F-637595AA769D}" type="sibTrans" cxnId="{59DC70C1-3737-487C-8109-B0ECBD356E44}">
      <dgm:prSet/>
      <dgm:spPr/>
      <dgm:t>
        <a:bodyPr/>
        <a:lstStyle/>
        <a:p>
          <a:endParaRPr lang="en-US"/>
        </a:p>
      </dgm:t>
    </dgm:pt>
    <dgm:pt modelId="{519BB744-1BFC-4389-92DA-E13192518B39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dirty="0" smtClean="0"/>
            <a:t>Gap-1</a:t>
          </a:r>
          <a:endParaRPr lang="en-US" dirty="0"/>
        </a:p>
      </dgm:t>
    </dgm:pt>
    <dgm:pt modelId="{AA4782D1-1A77-41E6-A04E-34C777D76F44}" type="parTrans" cxnId="{A25B6620-5DE1-451C-8778-48C23D1D0092}">
      <dgm:prSet/>
      <dgm:spPr/>
      <dgm:t>
        <a:bodyPr/>
        <a:lstStyle/>
        <a:p>
          <a:endParaRPr lang="en-US"/>
        </a:p>
      </dgm:t>
    </dgm:pt>
    <dgm:pt modelId="{2C0C8D7E-ACEA-4C57-B618-F5C782AA3DC2}" type="sibTrans" cxnId="{A25B6620-5DE1-451C-8778-48C23D1D0092}">
      <dgm:prSet/>
      <dgm:spPr/>
      <dgm:t>
        <a:bodyPr/>
        <a:lstStyle/>
        <a:p>
          <a:endParaRPr lang="en-US"/>
        </a:p>
      </dgm:t>
    </dgm:pt>
    <dgm:pt modelId="{13F27D4B-1873-4CE1-BD93-6BD6B8D34B9E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46068B6E-F501-4DB8-8693-5475398F1A73}" type="parTrans" cxnId="{25F06809-F1DE-45C7-99FF-EBAFE181A2AC}">
      <dgm:prSet/>
      <dgm:spPr/>
      <dgm:t>
        <a:bodyPr/>
        <a:lstStyle/>
        <a:p>
          <a:endParaRPr lang="en-US"/>
        </a:p>
      </dgm:t>
    </dgm:pt>
    <dgm:pt modelId="{0157CF6F-67E1-46C0-8E0D-617E29D5067C}" type="sibTrans" cxnId="{25F06809-F1DE-45C7-99FF-EBAFE181A2AC}">
      <dgm:prSet/>
      <dgm:spPr/>
      <dgm:t>
        <a:bodyPr/>
        <a:lstStyle/>
        <a:p>
          <a:endParaRPr lang="en-US"/>
        </a:p>
      </dgm:t>
    </dgm:pt>
    <dgm:pt modelId="{C5E2E1CF-8DA3-432D-A35D-4E384FAE0B9F}" type="pres">
      <dgm:prSet presAssocID="{D9C05338-CBFE-407D-B79B-F0AD04C8E0C8}" presName="compositeShape" presStyleCnt="0">
        <dgm:presLayoutVars>
          <dgm:chMax val="7"/>
          <dgm:dir/>
          <dgm:resizeHandles val="exact"/>
        </dgm:presLayoutVars>
      </dgm:prSet>
      <dgm:spPr/>
    </dgm:pt>
    <dgm:pt modelId="{02EACBA2-E5B6-4D04-8166-F36CB1ECC2C9}" type="pres">
      <dgm:prSet presAssocID="{D9C05338-CBFE-407D-B79B-F0AD04C8E0C8}" presName="wedge1" presStyleLbl="node1" presStyleIdx="0" presStyleCnt="4" custScaleX="97357" custScaleY="98239" custLinFactNeighborX="-10447" custLinFactNeighborY="-228"/>
      <dgm:spPr/>
      <dgm:t>
        <a:bodyPr/>
        <a:lstStyle/>
        <a:p>
          <a:endParaRPr lang="en-US"/>
        </a:p>
      </dgm:t>
    </dgm:pt>
    <dgm:pt modelId="{BC9D025E-B9C7-4ECA-A196-71469E4488E4}" type="pres">
      <dgm:prSet presAssocID="{D9C05338-CBFE-407D-B79B-F0AD04C8E0C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2454D-9705-487B-BE09-701C10B71832}" type="pres">
      <dgm:prSet presAssocID="{D9C05338-CBFE-407D-B79B-F0AD04C8E0C8}" presName="wedge2" presStyleLbl="node1" presStyleIdx="1" presStyleCnt="4" custAng="5400000" custLinFactNeighborX="-5688" custLinFactNeighborY="-4584"/>
      <dgm:spPr/>
      <dgm:t>
        <a:bodyPr/>
        <a:lstStyle/>
        <a:p>
          <a:endParaRPr lang="en-US"/>
        </a:p>
      </dgm:t>
    </dgm:pt>
    <dgm:pt modelId="{B375BA68-8C51-46C8-A7BF-C576EE44C126}" type="pres">
      <dgm:prSet presAssocID="{D9C05338-CBFE-407D-B79B-F0AD04C8E0C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22C9C-C9B8-45B4-90C8-0E6C278C42CF}" type="pres">
      <dgm:prSet presAssocID="{D9C05338-CBFE-407D-B79B-F0AD04C8E0C8}" presName="wedge3" presStyleLbl="node1" presStyleIdx="2" presStyleCnt="4" custAng="16200000" custLinFactNeighborX="-5637" custLinFactNeighborY="-4532"/>
      <dgm:spPr/>
      <dgm:t>
        <a:bodyPr/>
        <a:lstStyle/>
        <a:p>
          <a:endParaRPr lang="en-US"/>
        </a:p>
      </dgm:t>
    </dgm:pt>
    <dgm:pt modelId="{C1D08A6E-D54F-4522-BF02-A39D92F33C9B}" type="pres">
      <dgm:prSet presAssocID="{D9C05338-CBFE-407D-B79B-F0AD04C8E0C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EDF05-FAEB-4049-A230-574C8ED9ADD7}" type="pres">
      <dgm:prSet presAssocID="{D9C05338-CBFE-407D-B79B-F0AD04C8E0C8}" presName="wedge4" presStyleLbl="node1" presStyleIdx="3" presStyleCnt="4" custAng="0" custLinFactNeighborX="-6247" custLinFactNeighborY="-3426"/>
      <dgm:spPr/>
      <dgm:t>
        <a:bodyPr/>
        <a:lstStyle/>
        <a:p>
          <a:endParaRPr lang="en-US"/>
        </a:p>
      </dgm:t>
    </dgm:pt>
    <dgm:pt modelId="{7966B153-0502-487A-8862-9AB5713F0502}" type="pres">
      <dgm:prSet presAssocID="{D9C05338-CBFE-407D-B79B-F0AD04C8E0C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72A87B-CF4C-4C1C-8570-02728A1BDA18}" type="presOf" srcId="{13F27D4B-1873-4CE1-BD93-6BD6B8D34B9E}" destId="{B375BA68-8C51-46C8-A7BF-C576EE44C126}" srcOrd="1" destOrd="0" presId="urn:microsoft.com/office/officeart/2005/8/layout/chart3"/>
    <dgm:cxn modelId="{F73AAA6B-A285-4A42-8D2B-365BF082E12C}" type="presOf" srcId="{519BB744-1BFC-4389-92DA-E13192518B39}" destId="{7966B153-0502-487A-8862-9AB5713F0502}" srcOrd="1" destOrd="0" presId="urn:microsoft.com/office/officeart/2005/8/layout/chart3"/>
    <dgm:cxn modelId="{128F4667-EDAF-449B-AD1F-DD10C9CBF419}" type="presOf" srcId="{95D80B03-3C6E-4915-9BF3-03D83FCC55BF}" destId="{D8322C9C-C9B8-45B4-90C8-0E6C278C42CF}" srcOrd="0" destOrd="0" presId="urn:microsoft.com/office/officeart/2005/8/layout/chart3"/>
    <dgm:cxn modelId="{59DC70C1-3737-487C-8109-B0ECBD356E44}" srcId="{D9C05338-CBFE-407D-B79B-F0AD04C8E0C8}" destId="{95D80B03-3C6E-4915-9BF3-03D83FCC55BF}" srcOrd="2" destOrd="0" parTransId="{25327A58-D665-4134-B449-56350D805556}" sibTransId="{B18F9BC7-D4FD-4309-857F-637595AA769D}"/>
    <dgm:cxn modelId="{48FDB9C8-3453-44DD-9ABB-E16C6BDA82B9}" type="presOf" srcId="{95D80B03-3C6E-4915-9BF3-03D83FCC55BF}" destId="{C1D08A6E-D54F-4522-BF02-A39D92F33C9B}" srcOrd="1" destOrd="0" presId="urn:microsoft.com/office/officeart/2005/8/layout/chart3"/>
    <dgm:cxn modelId="{337BB297-6BD0-45C0-817B-94A226628C51}" type="presOf" srcId="{D9C05338-CBFE-407D-B79B-F0AD04C8E0C8}" destId="{C5E2E1CF-8DA3-432D-A35D-4E384FAE0B9F}" srcOrd="0" destOrd="0" presId="urn:microsoft.com/office/officeart/2005/8/layout/chart3"/>
    <dgm:cxn modelId="{A25B6620-5DE1-451C-8778-48C23D1D0092}" srcId="{D9C05338-CBFE-407D-B79B-F0AD04C8E0C8}" destId="{519BB744-1BFC-4389-92DA-E13192518B39}" srcOrd="3" destOrd="0" parTransId="{AA4782D1-1A77-41E6-A04E-34C777D76F44}" sibTransId="{2C0C8D7E-ACEA-4C57-B618-F5C782AA3DC2}"/>
    <dgm:cxn modelId="{3C96F633-148E-4956-9E73-3BDEB9AE96D8}" type="presOf" srcId="{519BB744-1BFC-4389-92DA-E13192518B39}" destId="{962EDF05-FAEB-4049-A230-574C8ED9ADD7}" srcOrd="0" destOrd="0" presId="urn:microsoft.com/office/officeart/2005/8/layout/chart3"/>
    <dgm:cxn modelId="{FE0A3D75-C2AC-4255-AF68-9CCCE8DBE3F0}" type="presOf" srcId="{13F27D4B-1873-4CE1-BD93-6BD6B8D34B9E}" destId="{A802454D-9705-487B-BE09-701C10B71832}" srcOrd="0" destOrd="0" presId="urn:microsoft.com/office/officeart/2005/8/layout/chart3"/>
    <dgm:cxn modelId="{C6C62199-8453-4BAC-B085-436C5F677E53}" type="presOf" srcId="{C00644AE-3704-4CA5-82A9-3DB86DD45C3B}" destId="{BC9D025E-B9C7-4ECA-A196-71469E4488E4}" srcOrd="1" destOrd="0" presId="urn:microsoft.com/office/officeart/2005/8/layout/chart3"/>
    <dgm:cxn modelId="{25F06809-F1DE-45C7-99FF-EBAFE181A2AC}" srcId="{D9C05338-CBFE-407D-B79B-F0AD04C8E0C8}" destId="{13F27D4B-1873-4CE1-BD93-6BD6B8D34B9E}" srcOrd="1" destOrd="0" parTransId="{46068B6E-F501-4DB8-8693-5475398F1A73}" sibTransId="{0157CF6F-67E1-46C0-8E0D-617E29D5067C}"/>
    <dgm:cxn modelId="{6D992296-1873-408E-8113-606F2E949956}" srcId="{D9C05338-CBFE-407D-B79B-F0AD04C8E0C8}" destId="{C00644AE-3704-4CA5-82A9-3DB86DD45C3B}" srcOrd="0" destOrd="0" parTransId="{7D2C4F98-9AF9-46AC-9922-227BC116C7D2}" sibTransId="{EC868013-0F78-429E-9AD6-269D8CBFA30E}"/>
    <dgm:cxn modelId="{3DB3EF75-5FD0-49D0-8BA1-B64F9BC9316D}" type="presOf" srcId="{C00644AE-3704-4CA5-82A9-3DB86DD45C3B}" destId="{02EACBA2-E5B6-4D04-8166-F36CB1ECC2C9}" srcOrd="0" destOrd="0" presId="urn:microsoft.com/office/officeart/2005/8/layout/chart3"/>
    <dgm:cxn modelId="{2F57D55D-4932-4C0D-9F30-6F9F71DD4B14}" type="presParOf" srcId="{C5E2E1CF-8DA3-432D-A35D-4E384FAE0B9F}" destId="{02EACBA2-E5B6-4D04-8166-F36CB1ECC2C9}" srcOrd="0" destOrd="0" presId="urn:microsoft.com/office/officeart/2005/8/layout/chart3"/>
    <dgm:cxn modelId="{5AF5CB14-9595-42C4-9994-EFCE979C6A00}" type="presParOf" srcId="{C5E2E1CF-8DA3-432D-A35D-4E384FAE0B9F}" destId="{BC9D025E-B9C7-4ECA-A196-71469E4488E4}" srcOrd="1" destOrd="0" presId="urn:microsoft.com/office/officeart/2005/8/layout/chart3"/>
    <dgm:cxn modelId="{412E23E2-8D2A-4A20-B569-F060129A6358}" type="presParOf" srcId="{C5E2E1CF-8DA3-432D-A35D-4E384FAE0B9F}" destId="{A802454D-9705-487B-BE09-701C10B71832}" srcOrd="2" destOrd="0" presId="urn:microsoft.com/office/officeart/2005/8/layout/chart3"/>
    <dgm:cxn modelId="{C3F4CB5C-B151-4437-B88C-CA591785039B}" type="presParOf" srcId="{C5E2E1CF-8DA3-432D-A35D-4E384FAE0B9F}" destId="{B375BA68-8C51-46C8-A7BF-C576EE44C126}" srcOrd="3" destOrd="0" presId="urn:microsoft.com/office/officeart/2005/8/layout/chart3"/>
    <dgm:cxn modelId="{A9BBC13C-831D-4FDC-82A6-C15830C20233}" type="presParOf" srcId="{C5E2E1CF-8DA3-432D-A35D-4E384FAE0B9F}" destId="{D8322C9C-C9B8-45B4-90C8-0E6C278C42CF}" srcOrd="4" destOrd="0" presId="urn:microsoft.com/office/officeart/2005/8/layout/chart3"/>
    <dgm:cxn modelId="{95ABA51F-AC2E-4A45-B629-E7CDE9A224E9}" type="presParOf" srcId="{C5E2E1CF-8DA3-432D-A35D-4E384FAE0B9F}" destId="{C1D08A6E-D54F-4522-BF02-A39D92F33C9B}" srcOrd="5" destOrd="0" presId="urn:microsoft.com/office/officeart/2005/8/layout/chart3"/>
    <dgm:cxn modelId="{7B26000B-8ED0-4263-8E76-B3B00250D807}" type="presParOf" srcId="{C5E2E1CF-8DA3-432D-A35D-4E384FAE0B9F}" destId="{962EDF05-FAEB-4049-A230-574C8ED9ADD7}" srcOrd="6" destOrd="0" presId="urn:microsoft.com/office/officeart/2005/8/layout/chart3"/>
    <dgm:cxn modelId="{3B633DA5-AF81-4162-9E85-DD65B18A951E}" type="presParOf" srcId="{C5E2E1CF-8DA3-432D-A35D-4E384FAE0B9F}" destId="{7966B153-0502-487A-8862-9AB5713F0502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9C1E26-C58B-4E63-BE11-DABBB223D903}" type="doc">
      <dgm:prSet loTypeId="urn:microsoft.com/office/officeart/2005/8/layout/cycle2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2B395C1-7ACC-4399-B212-B6991445FFB9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কোষের নিউক্লিয়াসের  একবার বিভাজন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9BD904F-E631-4860-B0D6-0BCE7C5C4C95}" type="parTrans" cxnId="{F1BC9A2E-4EE9-4D84-B645-6CFD331B927A}">
      <dgm:prSet/>
      <dgm:spPr/>
      <dgm:t>
        <a:bodyPr/>
        <a:lstStyle/>
        <a:p>
          <a:endParaRPr lang="en-US"/>
        </a:p>
      </dgm:t>
    </dgm:pt>
    <dgm:pt modelId="{87ADF99A-885D-42D8-8465-143788D77772}" type="sibTrans" cxnId="{F1BC9A2E-4EE9-4D84-B645-6CFD331B927A}">
      <dgm:prSet/>
      <dgm:spPr/>
      <dgm:t>
        <a:bodyPr/>
        <a:lstStyle/>
        <a:p>
          <a:endParaRPr lang="en-US"/>
        </a:p>
      </dgm:t>
    </dgm:pt>
    <dgm:pt modelId="{385467E5-38DE-489E-9982-7834724A5FCE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নতুন কোষে ক্রোমোজোমের সংখ্যা মাতৃ কোষের সমান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D77B9B6-4351-4B33-B715-F5BCD892C25C}" type="parTrans" cxnId="{3E043499-B42B-497A-8AA1-DF3E7B35BFA2}">
      <dgm:prSet/>
      <dgm:spPr/>
      <dgm:t>
        <a:bodyPr/>
        <a:lstStyle/>
        <a:p>
          <a:endParaRPr lang="en-US"/>
        </a:p>
      </dgm:t>
    </dgm:pt>
    <dgm:pt modelId="{7EC0D1BA-1458-4863-9DE4-A8C65D4A2973}" type="sibTrans" cxnId="{3E043499-B42B-497A-8AA1-DF3E7B35BFA2}">
      <dgm:prSet/>
      <dgm:spPr/>
      <dgm:t>
        <a:bodyPr/>
        <a:lstStyle/>
        <a:p>
          <a:endParaRPr lang="en-US"/>
        </a:p>
      </dgm:t>
    </dgm:pt>
    <dgm:pt modelId="{7CE59866-7C30-442B-9B2E-C781269F1F39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একটি কোষের বিভাজন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AB26DD9-E53A-4835-9CF4-C831808DA428}" type="sibTrans" cxnId="{0441EAFF-F3F0-419D-AB79-B388EB3B4DF3}">
      <dgm:prSet/>
      <dgm:spPr/>
      <dgm:t>
        <a:bodyPr/>
        <a:lstStyle/>
        <a:p>
          <a:endParaRPr lang="en-US"/>
        </a:p>
      </dgm:t>
    </dgm:pt>
    <dgm:pt modelId="{BDA62383-D352-40F7-9C8B-ACFDA1562D45}" type="parTrans" cxnId="{0441EAFF-F3F0-419D-AB79-B388EB3B4DF3}">
      <dgm:prSet/>
      <dgm:spPr/>
      <dgm:t>
        <a:bodyPr/>
        <a:lstStyle/>
        <a:p>
          <a:endParaRPr lang="en-US"/>
        </a:p>
      </dgm:t>
    </dgm:pt>
    <dgm:pt modelId="{6F06513E-AC4B-4344-B08B-74A397F74D28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সম গুনের ২টি নতুন কোষ সৃষ্টি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F89F00A-BF38-4611-92D2-D40014385C3E}" type="parTrans" cxnId="{D66BDCAE-C1BF-45F0-80DD-C0196B0C3B25}">
      <dgm:prSet/>
      <dgm:spPr/>
      <dgm:t>
        <a:bodyPr/>
        <a:lstStyle/>
        <a:p>
          <a:endParaRPr lang="en-US"/>
        </a:p>
      </dgm:t>
    </dgm:pt>
    <dgm:pt modelId="{FC01352A-55DE-4131-A4BE-5A735F1D7E70}" type="sibTrans" cxnId="{D66BDCAE-C1BF-45F0-80DD-C0196B0C3B25}">
      <dgm:prSet/>
      <dgm:spPr/>
      <dgm:t>
        <a:bodyPr/>
        <a:lstStyle/>
        <a:p>
          <a:endParaRPr lang="en-US"/>
        </a:p>
      </dgm:t>
    </dgm:pt>
    <dgm:pt modelId="{C6C6660A-010F-46F8-98BB-18CB773003A0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প্রতিটি ক্রোমোজোমের  লম্বামম্বি ভাবে বিভাজন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EFB9B09-D0FE-41A6-B835-4347D2B85068}" type="parTrans" cxnId="{9AA0A1C9-FA6F-4E28-B56B-D7A171BAD9E7}">
      <dgm:prSet/>
      <dgm:spPr/>
      <dgm:t>
        <a:bodyPr/>
        <a:lstStyle/>
        <a:p>
          <a:endParaRPr lang="en-US"/>
        </a:p>
      </dgm:t>
    </dgm:pt>
    <dgm:pt modelId="{9D0D25B1-255B-4478-9617-4734DDFE9B85}" type="sibTrans" cxnId="{9AA0A1C9-FA6F-4E28-B56B-D7A171BAD9E7}">
      <dgm:prSet/>
      <dgm:spPr/>
      <dgm:t>
        <a:bodyPr/>
        <a:lstStyle/>
        <a:p>
          <a:endParaRPr lang="en-US"/>
        </a:p>
      </dgm:t>
    </dgm:pt>
    <dgm:pt modelId="{6A9A7AD5-704D-4152-A4E2-3FDCE6195AF2}" type="pres">
      <dgm:prSet presAssocID="{FC9C1E26-C58B-4E63-BE11-DABBB223D9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82245-A024-487C-9DD0-0785B807488A}" type="pres">
      <dgm:prSet presAssocID="{7CE59866-7C30-442B-9B2E-C781269F1F39}" presName="node" presStyleLbl="node1" presStyleIdx="0" presStyleCnt="5" custScaleX="107388" custScaleY="81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B7D9D-28DE-456D-89C8-C45C509E0467}" type="pres">
      <dgm:prSet presAssocID="{3AB26DD9-E53A-4835-9CF4-C831808DA42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8F87188-4D47-4471-8D73-C0910404F83D}" type="pres">
      <dgm:prSet presAssocID="{3AB26DD9-E53A-4835-9CF4-C831808DA42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B11FB2-91C4-431C-BCAA-2BB64B345819}" type="pres">
      <dgm:prSet presAssocID="{82B395C1-7ACC-4399-B212-B6991445FFB9}" presName="node" presStyleLbl="node1" presStyleIdx="1" presStyleCnt="5" custScaleX="130027" custScaleY="88499" custRadScaleRad="115202" custRadScaleInc="6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73689-AC1E-4238-A7B9-AA6F3D16EFCC}" type="pres">
      <dgm:prSet presAssocID="{87ADF99A-885D-42D8-8465-143788D7777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07B6C58-D2B5-4699-9997-0C50B3A1C476}" type="pres">
      <dgm:prSet presAssocID="{87ADF99A-885D-42D8-8465-143788D7777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7BCCE72-FA9E-4684-AF5F-7B15875698FB}" type="pres">
      <dgm:prSet presAssocID="{C6C6660A-010F-46F8-98BB-18CB773003A0}" presName="node" presStyleLbl="node1" presStyleIdx="2" presStyleCnt="5" custScaleX="151060" custRadScaleRad="114927" custRadScaleInc="-17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7A539-0A54-48EF-97E7-31CCD5D1CF1F}" type="pres">
      <dgm:prSet presAssocID="{9D0D25B1-255B-4478-9617-4734DDFE9B8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0DFF215-DDA4-4F10-8A87-2B2E0741ECC9}" type="pres">
      <dgm:prSet presAssocID="{9D0D25B1-255B-4478-9617-4734DDFE9B8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2F76496-7C83-4F24-825F-0D9059381E1F}" type="pres">
      <dgm:prSet presAssocID="{385467E5-38DE-489E-9982-7834724A5FCE}" presName="node" presStyleLbl="node1" presStyleIdx="3" presStyleCnt="5" custScaleX="141103" custScaleY="118387" custRadScaleRad="96542" custRadScaleInc="-3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1B68B-8111-4FC2-A0BC-7B10BA375174}" type="pres">
      <dgm:prSet presAssocID="{7EC0D1BA-1458-4863-9DE4-A8C65D4A297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A749E86-2494-404E-A1A9-173EEEC1F6F2}" type="pres">
      <dgm:prSet presAssocID="{7EC0D1BA-1458-4863-9DE4-A8C65D4A297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3FC539C-1113-4D7F-A449-A785E2074155}" type="pres">
      <dgm:prSet presAssocID="{6F06513E-AC4B-4344-B08B-74A397F74D28}" presName="node" presStyleLbl="node1" presStyleIdx="4" presStyleCnt="5" custScaleX="133696" custScaleY="115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70E5A-3AA5-47F5-B184-15849BD517B7}" type="pres">
      <dgm:prSet presAssocID="{FC01352A-55DE-4131-A4BE-5A735F1D7E7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A26DD44-6B8C-4DF2-B294-D697D105CBD1}" type="pres">
      <dgm:prSet presAssocID="{FC01352A-55DE-4131-A4BE-5A735F1D7E7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CA0E3D6-7810-47E8-B024-FC2782B60829}" type="presOf" srcId="{385467E5-38DE-489E-9982-7834724A5FCE}" destId="{72F76496-7C83-4F24-825F-0D9059381E1F}" srcOrd="0" destOrd="0" presId="urn:microsoft.com/office/officeart/2005/8/layout/cycle2"/>
    <dgm:cxn modelId="{B26B6683-BCE3-49A6-99D8-62AC562E4039}" type="presOf" srcId="{82B395C1-7ACC-4399-B212-B6991445FFB9}" destId="{1AB11FB2-91C4-431C-BCAA-2BB64B345819}" srcOrd="0" destOrd="0" presId="urn:microsoft.com/office/officeart/2005/8/layout/cycle2"/>
    <dgm:cxn modelId="{BB940190-71FA-4E88-B2B0-C40FDA89A7C9}" type="presOf" srcId="{7CE59866-7C30-442B-9B2E-C781269F1F39}" destId="{BCC82245-A024-487C-9DD0-0785B807488A}" srcOrd="0" destOrd="0" presId="urn:microsoft.com/office/officeart/2005/8/layout/cycle2"/>
    <dgm:cxn modelId="{A29C6876-4418-435F-9FD1-BB502A1E9AB7}" type="presOf" srcId="{87ADF99A-885D-42D8-8465-143788D77772}" destId="{19573689-AC1E-4238-A7B9-AA6F3D16EFCC}" srcOrd="0" destOrd="0" presId="urn:microsoft.com/office/officeart/2005/8/layout/cycle2"/>
    <dgm:cxn modelId="{B8C543BB-C926-49F1-8165-C726093B10A2}" type="presOf" srcId="{87ADF99A-885D-42D8-8465-143788D77772}" destId="{807B6C58-D2B5-4699-9997-0C50B3A1C476}" srcOrd="1" destOrd="0" presId="urn:microsoft.com/office/officeart/2005/8/layout/cycle2"/>
    <dgm:cxn modelId="{0441EAFF-F3F0-419D-AB79-B388EB3B4DF3}" srcId="{FC9C1E26-C58B-4E63-BE11-DABBB223D903}" destId="{7CE59866-7C30-442B-9B2E-C781269F1F39}" srcOrd="0" destOrd="0" parTransId="{BDA62383-D352-40F7-9C8B-ACFDA1562D45}" sibTransId="{3AB26DD9-E53A-4835-9CF4-C831808DA428}"/>
    <dgm:cxn modelId="{B7D8D000-1A63-458E-961D-FE185B85CF0F}" type="presOf" srcId="{9D0D25B1-255B-4478-9617-4734DDFE9B85}" destId="{E0DFF215-DDA4-4F10-8A87-2B2E0741ECC9}" srcOrd="1" destOrd="0" presId="urn:microsoft.com/office/officeart/2005/8/layout/cycle2"/>
    <dgm:cxn modelId="{9AA0A1C9-FA6F-4E28-B56B-D7A171BAD9E7}" srcId="{FC9C1E26-C58B-4E63-BE11-DABBB223D903}" destId="{C6C6660A-010F-46F8-98BB-18CB773003A0}" srcOrd="2" destOrd="0" parTransId="{0EFB9B09-D0FE-41A6-B835-4347D2B85068}" sibTransId="{9D0D25B1-255B-4478-9617-4734DDFE9B85}"/>
    <dgm:cxn modelId="{5F55C566-513F-43E9-94F2-55B055127873}" type="presOf" srcId="{C6C6660A-010F-46F8-98BB-18CB773003A0}" destId="{37BCCE72-FA9E-4684-AF5F-7B15875698FB}" srcOrd="0" destOrd="0" presId="urn:microsoft.com/office/officeart/2005/8/layout/cycle2"/>
    <dgm:cxn modelId="{D7707F55-7D53-493F-BA5D-54D0CA0B23AD}" type="presOf" srcId="{FC01352A-55DE-4131-A4BE-5A735F1D7E70}" destId="{E6D70E5A-3AA5-47F5-B184-15849BD517B7}" srcOrd="0" destOrd="0" presId="urn:microsoft.com/office/officeart/2005/8/layout/cycle2"/>
    <dgm:cxn modelId="{F7E80254-2F7F-4EF1-930E-6A1BAABD6636}" type="presOf" srcId="{FC01352A-55DE-4131-A4BE-5A735F1D7E70}" destId="{CA26DD44-6B8C-4DF2-B294-D697D105CBD1}" srcOrd="1" destOrd="0" presId="urn:microsoft.com/office/officeart/2005/8/layout/cycle2"/>
    <dgm:cxn modelId="{F1BC9A2E-4EE9-4D84-B645-6CFD331B927A}" srcId="{FC9C1E26-C58B-4E63-BE11-DABBB223D903}" destId="{82B395C1-7ACC-4399-B212-B6991445FFB9}" srcOrd="1" destOrd="0" parTransId="{39BD904F-E631-4860-B0D6-0BCE7C5C4C95}" sibTransId="{87ADF99A-885D-42D8-8465-143788D77772}"/>
    <dgm:cxn modelId="{72CEDBFA-9021-49E1-8D0A-5CCC69C33EFE}" type="presOf" srcId="{6F06513E-AC4B-4344-B08B-74A397F74D28}" destId="{63FC539C-1113-4D7F-A449-A785E2074155}" srcOrd="0" destOrd="0" presId="urn:microsoft.com/office/officeart/2005/8/layout/cycle2"/>
    <dgm:cxn modelId="{07788226-B23E-4FF5-BF37-676FE0474549}" type="presOf" srcId="{3AB26DD9-E53A-4835-9CF4-C831808DA428}" destId="{B8F87188-4D47-4471-8D73-C0910404F83D}" srcOrd="1" destOrd="0" presId="urn:microsoft.com/office/officeart/2005/8/layout/cycle2"/>
    <dgm:cxn modelId="{88942329-3FE2-4F14-A06E-30802347213F}" type="presOf" srcId="{7EC0D1BA-1458-4863-9DE4-A8C65D4A2973}" destId="{53E1B68B-8111-4FC2-A0BC-7B10BA375174}" srcOrd="0" destOrd="0" presId="urn:microsoft.com/office/officeart/2005/8/layout/cycle2"/>
    <dgm:cxn modelId="{0F92BF80-8130-4EFC-A58D-F749213EAFB3}" type="presOf" srcId="{3AB26DD9-E53A-4835-9CF4-C831808DA428}" destId="{037B7D9D-28DE-456D-89C8-C45C509E0467}" srcOrd="0" destOrd="0" presId="urn:microsoft.com/office/officeart/2005/8/layout/cycle2"/>
    <dgm:cxn modelId="{D66BDCAE-C1BF-45F0-80DD-C0196B0C3B25}" srcId="{FC9C1E26-C58B-4E63-BE11-DABBB223D903}" destId="{6F06513E-AC4B-4344-B08B-74A397F74D28}" srcOrd="4" destOrd="0" parTransId="{BF89F00A-BF38-4611-92D2-D40014385C3E}" sibTransId="{FC01352A-55DE-4131-A4BE-5A735F1D7E70}"/>
    <dgm:cxn modelId="{3E043499-B42B-497A-8AA1-DF3E7B35BFA2}" srcId="{FC9C1E26-C58B-4E63-BE11-DABBB223D903}" destId="{385467E5-38DE-489E-9982-7834724A5FCE}" srcOrd="3" destOrd="0" parTransId="{BD77B9B6-4351-4B33-B715-F5BCD892C25C}" sibTransId="{7EC0D1BA-1458-4863-9DE4-A8C65D4A2973}"/>
    <dgm:cxn modelId="{51CE2AFB-22E0-4770-9CBA-B0EAB2B9E56E}" type="presOf" srcId="{FC9C1E26-C58B-4E63-BE11-DABBB223D903}" destId="{6A9A7AD5-704D-4152-A4E2-3FDCE6195AF2}" srcOrd="0" destOrd="0" presId="urn:microsoft.com/office/officeart/2005/8/layout/cycle2"/>
    <dgm:cxn modelId="{27206452-013F-4560-A821-CCEBB5A7788C}" type="presOf" srcId="{7EC0D1BA-1458-4863-9DE4-A8C65D4A2973}" destId="{0A749E86-2494-404E-A1A9-173EEEC1F6F2}" srcOrd="1" destOrd="0" presId="urn:microsoft.com/office/officeart/2005/8/layout/cycle2"/>
    <dgm:cxn modelId="{72920F63-DE7C-453E-B547-D95996EA3846}" type="presOf" srcId="{9D0D25B1-255B-4478-9617-4734DDFE9B85}" destId="{5637A539-0A54-48EF-97E7-31CCD5D1CF1F}" srcOrd="0" destOrd="0" presId="urn:microsoft.com/office/officeart/2005/8/layout/cycle2"/>
    <dgm:cxn modelId="{8B765256-CF42-4F67-A3FE-75091A0B158E}" type="presParOf" srcId="{6A9A7AD5-704D-4152-A4E2-3FDCE6195AF2}" destId="{BCC82245-A024-487C-9DD0-0785B807488A}" srcOrd="0" destOrd="0" presId="urn:microsoft.com/office/officeart/2005/8/layout/cycle2"/>
    <dgm:cxn modelId="{809F6753-AB61-4363-ABC6-C7F2A3154871}" type="presParOf" srcId="{6A9A7AD5-704D-4152-A4E2-3FDCE6195AF2}" destId="{037B7D9D-28DE-456D-89C8-C45C509E0467}" srcOrd="1" destOrd="0" presId="urn:microsoft.com/office/officeart/2005/8/layout/cycle2"/>
    <dgm:cxn modelId="{5B92F1FA-EB80-4D2E-A00D-2CA4CB6EB624}" type="presParOf" srcId="{037B7D9D-28DE-456D-89C8-C45C509E0467}" destId="{B8F87188-4D47-4471-8D73-C0910404F83D}" srcOrd="0" destOrd="0" presId="urn:microsoft.com/office/officeart/2005/8/layout/cycle2"/>
    <dgm:cxn modelId="{CE139C2F-7424-4C17-BDCB-D68393448281}" type="presParOf" srcId="{6A9A7AD5-704D-4152-A4E2-3FDCE6195AF2}" destId="{1AB11FB2-91C4-431C-BCAA-2BB64B345819}" srcOrd="2" destOrd="0" presId="urn:microsoft.com/office/officeart/2005/8/layout/cycle2"/>
    <dgm:cxn modelId="{D89F6F3C-D943-4323-AFC3-160E75E20F99}" type="presParOf" srcId="{6A9A7AD5-704D-4152-A4E2-3FDCE6195AF2}" destId="{19573689-AC1E-4238-A7B9-AA6F3D16EFCC}" srcOrd="3" destOrd="0" presId="urn:microsoft.com/office/officeart/2005/8/layout/cycle2"/>
    <dgm:cxn modelId="{CBA68A9F-1EAF-4D83-ABD3-9958F07EBB0E}" type="presParOf" srcId="{19573689-AC1E-4238-A7B9-AA6F3D16EFCC}" destId="{807B6C58-D2B5-4699-9997-0C50B3A1C476}" srcOrd="0" destOrd="0" presId="urn:microsoft.com/office/officeart/2005/8/layout/cycle2"/>
    <dgm:cxn modelId="{0D10E326-6C3E-4767-800B-F9A205AEC6B8}" type="presParOf" srcId="{6A9A7AD5-704D-4152-A4E2-3FDCE6195AF2}" destId="{37BCCE72-FA9E-4684-AF5F-7B15875698FB}" srcOrd="4" destOrd="0" presId="urn:microsoft.com/office/officeart/2005/8/layout/cycle2"/>
    <dgm:cxn modelId="{68EEEC13-3031-4399-9B67-D59D54BC66DE}" type="presParOf" srcId="{6A9A7AD5-704D-4152-A4E2-3FDCE6195AF2}" destId="{5637A539-0A54-48EF-97E7-31CCD5D1CF1F}" srcOrd="5" destOrd="0" presId="urn:microsoft.com/office/officeart/2005/8/layout/cycle2"/>
    <dgm:cxn modelId="{6EEEFC99-DC17-47F7-938C-351EB98D2697}" type="presParOf" srcId="{5637A539-0A54-48EF-97E7-31CCD5D1CF1F}" destId="{E0DFF215-DDA4-4F10-8A87-2B2E0741ECC9}" srcOrd="0" destOrd="0" presId="urn:microsoft.com/office/officeart/2005/8/layout/cycle2"/>
    <dgm:cxn modelId="{2EB329CD-A7E3-4FE4-AFBE-6C5E74ACA358}" type="presParOf" srcId="{6A9A7AD5-704D-4152-A4E2-3FDCE6195AF2}" destId="{72F76496-7C83-4F24-825F-0D9059381E1F}" srcOrd="6" destOrd="0" presId="urn:microsoft.com/office/officeart/2005/8/layout/cycle2"/>
    <dgm:cxn modelId="{682C26EC-F4F1-4E08-95B7-4D23E6A6748D}" type="presParOf" srcId="{6A9A7AD5-704D-4152-A4E2-3FDCE6195AF2}" destId="{53E1B68B-8111-4FC2-A0BC-7B10BA375174}" srcOrd="7" destOrd="0" presId="urn:microsoft.com/office/officeart/2005/8/layout/cycle2"/>
    <dgm:cxn modelId="{0D4F30E9-F9DB-4333-95D2-0B60C99822C6}" type="presParOf" srcId="{53E1B68B-8111-4FC2-A0BC-7B10BA375174}" destId="{0A749E86-2494-404E-A1A9-173EEEC1F6F2}" srcOrd="0" destOrd="0" presId="urn:microsoft.com/office/officeart/2005/8/layout/cycle2"/>
    <dgm:cxn modelId="{129115D7-9EC3-4185-BF8A-6DB00E022E18}" type="presParOf" srcId="{6A9A7AD5-704D-4152-A4E2-3FDCE6195AF2}" destId="{63FC539C-1113-4D7F-A449-A785E2074155}" srcOrd="8" destOrd="0" presId="urn:microsoft.com/office/officeart/2005/8/layout/cycle2"/>
    <dgm:cxn modelId="{E6646104-7977-4328-90D7-3F2BDD538417}" type="presParOf" srcId="{6A9A7AD5-704D-4152-A4E2-3FDCE6195AF2}" destId="{E6D70E5A-3AA5-47F5-B184-15849BD517B7}" srcOrd="9" destOrd="0" presId="urn:microsoft.com/office/officeart/2005/8/layout/cycle2"/>
    <dgm:cxn modelId="{BA7CCEA4-04A2-42CA-A041-E3D8A631F921}" type="presParOf" srcId="{E6D70E5A-3AA5-47F5-B184-15849BD517B7}" destId="{CA26DD44-6B8C-4DF2-B294-D697D105CB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61CFC2-522B-4E77-95E6-25F3CCB7D85B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92D447-47C7-4E27-863C-EEDDB00553F5}">
      <dgm:prSet phldrT="[Text]" custT="1"/>
      <dgm:spPr/>
      <dgm:t>
        <a:bodyPr/>
        <a:lstStyle/>
        <a:p>
          <a:pPr algn="ctr"/>
          <a:r>
            <a: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মিয়োসিসের বৈশিষ্ট্য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FC9B3C2-F075-41F1-8CB1-D79194A6EE8D}" type="parTrans" cxnId="{6B592661-FEDC-4236-AB7F-6F5B5B83077A}">
      <dgm:prSet/>
      <dgm:spPr/>
      <dgm:t>
        <a:bodyPr/>
        <a:lstStyle/>
        <a:p>
          <a:endParaRPr lang="en-US"/>
        </a:p>
      </dgm:t>
    </dgm:pt>
    <dgm:pt modelId="{ABB6FDD3-24EB-4572-996C-6C340999DC99}" type="sibTrans" cxnId="{6B592661-FEDC-4236-AB7F-6F5B5B83077A}">
      <dgm:prSet/>
      <dgm:spPr/>
      <dgm:t>
        <a:bodyPr/>
        <a:lstStyle/>
        <a:p>
          <a:endParaRPr lang="en-US"/>
        </a:p>
      </dgm:t>
    </dgm:pt>
    <dgm:pt modelId="{8DACE6C0-1611-4C06-BE53-4A15407EA0AB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নিউক্লিয়াসের ২ বার বিভাজন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FC36345-139E-4189-A4D1-5E4539F3E0BC}" type="parTrans" cxnId="{5CF502A0-4BB0-4D1C-9CB3-BB2F19381843}">
      <dgm:prSet/>
      <dgm:spPr/>
      <dgm:t>
        <a:bodyPr/>
        <a:lstStyle/>
        <a:p>
          <a:endParaRPr lang="en-US"/>
        </a:p>
      </dgm:t>
    </dgm:pt>
    <dgm:pt modelId="{DBC4BC0A-B9A6-4485-AFFE-E4098ED7B1C1}" type="sibTrans" cxnId="{5CF502A0-4BB0-4D1C-9CB3-BB2F19381843}">
      <dgm:prSet/>
      <dgm:spPr/>
      <dgm:t>
        <a:bodyPr/>
        <a:lstStyle/>
        <a:p>
          <a:endParaRPr lang="en-US"/>
        </a:p>
      </dgm:t>
    </dgm:pt>
    <dgm:pt modelId="{1EDE4325-B25F-45A8-BA1F-1D1F72E54CD6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ক্রোমোজোমের সংখ্যা অর্ধেক হয়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B30278E-0AC0-4C79-AD2D-AA066D149D9F}" type="parTrans" cxnId="{CEEC4156-96A4-46CD-81CB-E8C27CFBAD0A}">
      <dgm:prSet/>
      <dgm:spPr/>
      <dgm:t>
        <a:bodyPr/>
        <a:lstStyle/>
        <a:p>
          <a:endParaRPr lang="en-US"/>
        </a:p>
      </dgm:t>
    </dgm:pt>
    <dgm:pt modelId="{22E13E3F-982F-4391-99A4-7AF9CE499D22}" type="sibTrans" cxnId="{CEEC4156-96A4-46CD-81CB-E8C27CFBAD0A}">
      <dgm:prSet/>
      <dgm:spPr/>
      <dgm:t>
        <a:bodyPr/>
        <a:lstStyle/>
        <a:p>
          <a:endParaRPr lang="en-US"/>
        </a:p>
      </dgm:t>
    </dgm:pt>
    <dgm:pt modelId="{FDCA9BAC-9AEF-494B-A990-CB5D37AA1190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১টি কোষ থেকে ৪ টি নতুন কোষের সৃষ্টি  </a:t>
          </a:r>
          <a:endParaRPr lang="en-US" sz="2800" dirty="0"/>
        </a:p>
      </dgm:t>
    </dgm:pt>
    <dgm:pt modelId="{C285AB2B-6785-461C-8FE9-EDDB7515F405}" type="parTrans" cxnId="{3D77FF69-6B33-4540-8093-8A549620599B}">
      <dgm:prSet/>
      <dgm:spPr/>
      <dgm:t>
        <a:bodyPr/>
        <a:lstStyle/>
        <a:p>
          <a:endParaRPr lang="en-US"/>
        </a:p>
      </dgm:t>
    </dgm:pt>
    <dgm:pt modelId="{16C5C874-3848-4AB3-8F58-1361E8CE2F14}" type="sibTrans" cxnId="{3D77FF69-6B33-4540-8093-8A549620599B}">
      <dgm:prSet/>
      <dgm:spPr/>
      <dgm:t>
        <a:bodyPr/>
        <a:lstStyle/>
        <a:p>
          <a:endParaRPr lang="en-US"/>
        </a:p>
      </dgm:t>
    </dgm:pt>
    <dgm:pt modelId="{E66B75D6-F3C8-45C7-AA61-99BEA7CE1906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ক্রোমোজোমের  ১ বার বিভাজন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2BE78F9-CB68-4641-8ED4-A43CB3CDAF18}" type="parTrans" cxnId="{DEA1DFCB-E2C4-4586-BED9-62F2BC696E4D}">
      <dgm:prSet/>
      <dgm:spPr/>
      <dgm:t>
        <a:bodyPr/>
        <a:lstStyle/>
        <a:p>
          <a:endParaRPr lang="en-US"/>
        </a:p>
      </dgm:t>
    </dgm:pt>
    <dgm:pt modelId="{76315B17-6233-487A-BE3E-A45DA2D3F19C}" type="sibTrans" cxnId="{DEA1DFCB-E2C4-4586-BED9-62F2BC696E4D}">
      <dgm:prSet/>
      <dgm:spPr/>
      <dgm:t>
        <a:bodyPr/>
        <a:lstStyle/>
        <a:p>
          <a:endParaRPr lang="en-US"/>
        </a:p>
      </dgm:t>
    </dgm:pt>
    <dgm:pt modelId="{D9B50B81-8CD4-49A0-82BE-D172B9BEC5B3}" type="pres">
      <dgm:prSet presAssocID="{5861CFC2-522B-4E77-95E6-25F3CCB7D8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E4925-A9FC-449C-B3DB-C354C5485E0E}" type="pres">
      <dgm:prSet presAssocID="{9692D447-47C7-4E27-863C-EEDDB00553F5}" presName="centerShape" presStyleLbl="node0" presStyleIdx="0" presStyleCnt="1" custScaleX="143011" custScaleY="117029" custLinFactNeighborX="1987" custLinFactNeighborY="0"/>
      <dgm:spPr/>
      <dgm:t>
        <a:bodyPr/>
        <a:lstStyle/>
        <a:p>
          <a:endParaRPr lang="en-US"/>
        </a:p>
      </dgm:t>
    </dgm:pt>
    <dgm:pt modelId="{F91693DB-C38E-4DEB-A227-9C3B6B0F5A54}" type="pres">
      <dgm:prSet presAssocID="{AFC36345-139E-4189-A4D1-5E4539F3E0BC}" presName="parTrans" presStyleLbl="sibTrans2D1" presStyleIdx="0" presStyleCnt="4"/>
      <dgm:spPr/>
      <dgm:t>
        <a:bodyPr/>
        <a:lstStyle/>
        <a:p>
          <a:endParaRPr lang="en-US"/>
        </a:p>
      </dgm:t>
    </dgm:pt>
    <dgm:pt modelId="{1F4C1720-0130-473A-B2DA-1FF687DABDE6}" type="pres">
      <dgm:prSet presAssocID="{AFC36345-139E-4189-A4D1-5E4539F3E0B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536958D-FD19-4DD4-B371-94739D1832F5}" type="pres">
      <dgm:prSet presAssocID="{8DACE6C0-1611-4C06-BE53-4A15407EA0AB}" presName="node" presStyleLbl="node1" presStyleIdx="0" presStyleCnt="4" custScaleX="133163" custRadScaleRad="100221" custRadScaleInc="1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203B9-DA50-43CC-AD62-CCA2F1D33277}" type="pres">
      <dgm:prSet presAssocID="{C2BE78F9-CB68-4641-8ED4-A43CB3CDAF1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E84A986-E57B-4846-BCE4-B301CF7D4B7F}" type="pres">
      <dgm:prSet presAssocID="{C2BE78F9-CB68-4641-8ED4-A43CB3CDAF1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A43D7DF-C978-4999-8CD0-88CA54223D8C}" type="pres">
      <dgm:prSet presAssocID="{E66B75D6-F3C8-45C7-AA61-99BEA7CE1906}" presName="node" presStyleLbl="node1" presStyleIdx="1" presStyleCnt="4" custScaleX="136442" custScaleY="101501" custRadScaleRad="126905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4DD3A-22AA-4A34-8106-69B33432E544}" type="pres">
      <dgm:prSet presAssocID="{3B30278E-0AC0-4C79-AD2D-AA066D149D9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EBAE301C-0ED0-44EE-973E-B8C2F929A35B}" type="pres">
      <dgm:prSet presAssocID="{3B30278E-0AC0-4C79-AD2D-AA066D149D9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41AD68B-543A-4EBA-9634-021332F22F11}" type="pres">
      <dgm:prSet presAssocID="{1EDE4325-B25F-45A8-BA1F-1D1F72E54CD6}" presName="node" presStyleLbl="node1" presStyleIdx="2" presStyleCnt="4" custScaleX="158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C78A1-6E3D-43FD-8C57-A0BA5FFBC118}" type="pres">
      <dgm:prSet presAssocID="{C285AB2B-6785-461C-8FE9-EDDB7515F405}" presName="parTrans" presStyleLbl="sibTrans2D1" presStyleIdx="3" presStyleCnt="4" custScaleX="189302" custScaleY="103594"/>
      <dgm:spPr/>
      <dgm:t>
        <a:bodyPr/>
        <a:lstStyle/>
        <a:p>
          <a:endParaRPr lang="en-US"/>
        </a:p>
      </dgm:t>
    </dgm:pt>
    <dgm:pt modelId="{999F787A-4E2A-4847-B915-CA6267538E60}" type="pres">
      <dgm:prSet presAssocID="{C285AB2B-6785-461C-8FE9-EDDB7515F40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85048F-4ED0-4FD1-BE43-D5CD6792F430}" type="pres">
      <dgm:prSet presAssocID="{FDCA9BAC-9AEF-494B-A990-CB5D37AA1190}" presName="node" presStyleLbl="node1" presStyleIdx="3" presStyleCnt="4" custScaleX="121476" custScaleY="117031" custRadScaleRad="100594" custRadScaleInc="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727AE-ECB6-4534-8332-CB27F53C1562}" type="presOf" srcId="{3B30278E-0AC0-4C79-AD2D-AA066D149D9F}" destId="{EBAE301C-0ED0-44EE-973E-B8C2F929A35B}" srcOrd="1" destOrd="0" presId="urn:microsoft.com/office/officeart/2005/8/layout/radial5"/>
    <dgm:cxn modelId="{DEA1DFCB-E2C4-4586-BED9-62F2BC696E4D}" srcId="{9692D447-47C7-4E27-863C-EEDDB00553F5}" destId="{E66B75D6-F3C8-45C7-AA61-99BEA7CE1906}" srcOrd="1" destOrd="0" parTransId="{C2BE78F9-CB68-4641-8ED4-A43CB3CDAF18}" sibTransId="{76315B17-6233-487A-BE3E-A45DA2D3F19C}"/>
    <dgm:cxn modelId="{F9A681AA-2F6D-4C4B-9C68-0BF6BB3D3D58}" type="presOf" srcId="{1EDE4325-B25F-45A8-BA1F-1D1F72E54CD6}" destId="{541AD68B-543A-4EBA-9634-021332F22F11}" srcOrd="0" destOrd="0" presId="urn:microsoft.com/office/officeart/2005/8/layout/radial5"/>
    <dgm:cxn modelId="{7DAC1491-D228-48F2-A471-DE13EDE1F2F0}" type="presOf" srcId="{C2BE78F9-CB68-4641-8ED4-A43CB3CDAF18}" destId="{AE84A986-E57B-4846-BCE4-B301CF7D4B7F}" srcOrd="1" destOrd="0" presId="urn:microsoft.com/office/officeart/2005/8/layout/radial5"/>
    <dgm:cxn modelId="{DD1C3201-70F2-4818-BD0D-12A9821CB158}" type="presOf" srcId="{3B30278E-0AC0-4C79-AD2D-AA066D149D9F}" destId="{36E4DD3A-22AA-4A34-8106-69B33432E544}" srcOrd="0" destOrd="0" presId="urn:microsoft.com/office/officeart/2005/8/layout/radial5"/>
    <dgm:cxn modelId="{3D77FF69-6B33-4540-8093-8A549620599B}" srcId="{9692D447-47C7-4E27-863C-EEDDB00553F5}" destId="{FDCA9BAC-9AEF-494B-A990-CB5D37AA1190}" srcOrd="3" destOrd="0" parTransId="{C285AB2B-6785-461C-8FE9-EDDB7515F405}" sibTransId="{16C5C874-3848-4AB3-8F58-1361E8CE2F14}"/>
    <dgm:cxn modelId="{5CF502A0-4BB0-4D1C-9CB3-BB2F19381843}" srcId="{9692D447-47C7-4E27-863C-EEDDB00553F5}" destId="{8DACE6C0-1611-4C06-BE53-4A15407EA0AB}" srcOrd="0" destOrd="0" parTransId="{AFC36345-139E-4189-A4D1-5E4539F3E0BC}" sibTransId="{DBC4BC0A-B9A6-4485-AFFE-E4098ED7B1C1}"/>
    <dgm:cxn modelId="{DE71CEF4-EF24-46CF-A3FE-AFDB9EF81E40}" type="presOf" srcId="{C2BE78F9-CB68-4641-8ED4-A43CB3CDAF18}" destId="{C82203B9-DA50-43CC-AD62-CCA2F1D33277}" srcOrd="0" destOrd="0" presId="urn:microsoft.com/office/officeart/2005/8/layout/radial5"/>
    <dgm:cxn modelId="{2ECF2D79-C906-4021-89BC-0E267A6307D7}" type="presOf" srcId="{FDCA9BAC-9AEF-494B-A990-CB5D37AA1190}" destId="{9785048F-4ED0-4FD1-BE43-D5CD6792F430}" srcOrd="0" destOrd="0" presId="urn:microsoft.com/office/officeart/2005/8/layout/radial5"/>
    <dgm:cxn modelId="{CEEC4156-96A4-46CD-81CB-E8C27CFBAD0A}" srcId="{9692D447-47C7-4E27-863C-EEDDB00553F5}" destId="{1EDE4325-B25F-45A8-BA1F-1D1F72E54CD6}" srcOrd="2" destOrd="0" parTransId="{3B30278E-0AC0-4C79-AD2D-AA066D149D9F}" sibTransId="{22E13E3F-982F-4391-99A4-7AF9CE499D22}"/>
    <dgm:cxn modelId="{AF4733A9-CA90-4105-B5F4-0287AA7F9EA3}" type="presOf" srcId="{C285AB2B-6785-461C-8FE9-EDDB7515F405}" destId="{2E1C78A1-6E3D-43FD-8C57-A0BA5FFBC118}" srcOrd="0" destOrd="0" presId="urn:microsoft.com/office/officeart/2005/8/layout/radial5"/>
    <dgm:cxn modelId="{7F1E2186-C113-48E3-9DCA-E848DAEE7943}" type="presOf" srcId="{E66B75D6-F3C8-45C7-AA61-99BEA7CE1906}" destId="{0A43D7DF-C978-4999-8CD0-88CA54223D8C}" srcOrd="0" destOrd="0" presId="urn:microsoft.com/office/officeart/2005/8/layout/radial5"/>
    <dgm:cxn modelId="{BC3A4FAF-8B5B-435C-8484-B17E348111C7}" type="presOf" srcId="{5861CFC2-522B-4E77-95E6-25F3CCB7D85B}" destId="{D9B50B81-8CD4-49A0-82BE-D172B9BEC5B3}" srcOrd="0" destOrd="0" presId="urn:microsoft.com/office/officeart/2005/8/layout/radial5"/>
    <dgm:cxn modelId="{615ECC1B-E572-4143-ADAB-A34024DF81D1}" type="presOf" srcId="{8DACE6C0-1611-4C06-BE53-4A15407EA0AB}" destId="{5536958D-FD19-4DD4-B371-94739D1832F5}" srcOrd="0" destOrd="0" presId="urn:microsoft.com/office/officeart/2005/8/layout/radial5"/>
    <dgm:cxn modelId="{6B592661-FEDC-4236-AB7F-6F5B5B83077A}" srcId="{5861CFC2-522B-4E77-95E6-25F3CCB7D85B}" destId="{9692D447-47C7-4E27-863C-EEDDB00553F5}" srcOrd="0" destOrd="0" parTransId="{7FC9B3C2-F075-41F1-8CB1-D79194A6EE8D}" sibTransId="{ABB6FDD3-24EB-4572-996C-6C340999DC99}"/>
    <dgm:cxn modelId="{5E105ADD-9746-425A-ABA1-7E589451E568}" type="presOf" srcId="{9692D447-47C7-4E27-863C-EEDDB00553F5}" destId="{130E4925-A9FC-449C-B3DB-C354C5485E0E}" srcOrd="0" destOrd="0" presId="urn:microsoft.com/office/officeart/2005/8/layout/radial5"/>
    <dgm:cxn modelId="{00292E0C-FD22-42FD-AA06-CC40BA3A7913}" type="presOf" srcId="{AFC36345-139E-4189-A4D1-5E4539F3E0BC}" destId="{F91693DB-C38E-4DEB-A227-9C3B6B0F5A54}" srcOrd="0" destOrd="0" presId="urn:microsoft.com/office/officeart/2005/8/layout/radial5"/>
    <dgm:cxn modelId="{30CA14AD-F288-4ABF-9036-45F2289784AE}" type="presOf" srcId="{AFC36345-139E-4189-A4D1-5E4539F3E0BC}" destId="{1F4C1720-0130-473A-B2DA-1FF687DABDE6}" srcOrd="1" destOrd="0" presId="urn:microsoft.com/office/officeart/2005/8/layout/radial5"/>
    <dgm:cxn modelId="{7896CCFB-117E-4849-B9C3-CE3353821592}" type="presOf" srcId="{C285AB2B-6785-461C-8FE9-EDDB7515F405}" destId="{999F787A-4E2A-4847-B915-CA6267538E60}" srcOrd="1" destOrd="0" presId="urn:microsoft.com/office/officeart/2005/8/layout/radial5"/>
    <dgm:cxn modelId="{FDC13FA8-AABA-4BEE-89E9-00C7CDEFAECD}" type="presParOf" srcId="{D9B50B81-8CD4-49A0-82BE-D172B9BEC5B3}" destId="{130E4925-A9FC-449C-B3DB-C354C5485E0E}" srcOrd="0" destOrd="0" presId="urn:microsoft.com/office/officeart/2005/8/layout/radial5"/>
    <dgm:cxn modelId="{AAE2F5CF-FFD0-4AD6-868D-95BF8EF4F2B9}" type="presParOf" srcId="{D9B50B81-8CD4-49A0-82BE-D172B9BEC5B3}" destId="{F91693DB-C38E-4DEB-A227-9C3B6B0F5A54}" srcOrd="1" destOrd="0" presId="urn:microsoft.com/office/officeart/2005/8/layout/radial5"/>
    <dgm:cxn modelId="{3FD0A555-5F0E-4243-879D-EA335B2D46B6}" type="presParOf" srcId="{F91693DB-C38E-4DEB-A227-9C3B6B0F5A54}" destId="{1F4C1720-0130-473A-B2DA-1FF687DABDE6}" srcOrd="0" destOrd="0" presId="urn:microsoft.com/office/officeart/2005/8/layout/radial5"/>
    <dgm:cxn modelId="{6686177F-A9A4-437F-8619-126FE4B30B54}" type="presParOf" srcId="{D9B50B81-8CD4-49A0-82BE-D172B9BEC5B3}" destId="{5536958D-FD19-4DD4-B371-94739D1832F5}" srcOrd="2" destOrd="0" presId="urn:microsoft.com/office/officeart/2005/8/layout/radial5"/>
    <dgm:cxn modelId="{3D489F60-4018-4B4F-B455-D584525DCFFA}" type="presParOf" srcId="{D9B50B81-8CD4-49A0-82BE-D172B9BEC5B3}" destId="{C82203B9-DA50-43CC-AD62-CCA2F1D33277}" srcOrd="3" destOrd="0" presId="urn:microsoft.com/office/officeart/2005/8/layout/radial5"/>
    <dgm:cxn modelId="{CBDC1C33-E776-4DAF-82EF-6977ADF78F50}" type="presParOf" srcId="{C82203B9-DA50-43CC-AD62-CCA2F1D33277}" destId="{AE84A986-E57B-4846-BCE4-B301CF7D4B7F}" srcOrd="0" destOrd="0" presId="urn:microsoft.com/office/officeart/2005/8/layout/radial5"/>
    <dgm:cxn modelId="{6C988300-5B34-42E3-97D5-7109691DABB3}" type="presParOf" srcId="{D9B50B81-8CD4-49A0-82BE-D172B9BEC5B3}" destId="{0A43D7DF-C978-4999-8CD0-88CA54223D8C}" srcOrd="4" destOrd="0" presId="urn:microsoft.com/office/officeart/2005/8/layout/radial5"/>
    <dgm:cxn modelId="{53C0F596-2CD3-4D02-8D83-65931166F63E}" type="presParOf" srcId="{D9B50B81-8CD4-49A0-82BE-D172B9BEC5B3}" destId="{36E4DD3A-22AA-4A34-8106-69B33432E544}" srcOrd="5" destOrd="0" presId="urn:microsoft.com/office/officeart/2005/8/layout/radial5"/>
    <dgm:cxn modelId="{8440EECD-7CF3-4482-BD12-1E55FE3EAAF9}" type="presParOf" srcId="{36E4DD3A-22AA-4A34-8106-69B33432E544}" destId="{EBAE301C-0ED0-44EE-973E-B8C2F929A35B}" srcOrd="0" destOrd="0" presId="urn:microsoft.com/office/officeart/2005/8/layout/radial5"/>
    <dgm:cxn modelId="{5DE70371-569E-4800-B4A7-471FEA6001BB}" type="presParOf" srcId="{D9B50B81-8CD4-49A0-82BE-D172B9BEC5B3}" destId="{541AD68B-543A-4EBA-9634-021332F22F11}" srcOrd="6" destOrd="0" presId="urn:microsoft.com/office/officeart/2005/8/layout/radial5"/>
    <dgm:cxn modelId="{CF22B428-7D0F-4F6B-A924-B4846D17B708}" type="presParOf" srcId="{D9B50B81-8CD4-49A0-82BE-D172B9BEC5B3}" destId="{2E1C78A1-6E3D-43FD-8C57-A0BA5FFBC118}" srcOrd="7" destOrd="0" presId="urn:microsoft.com/office/officeart/2005/8/layout/radial5"/>
    <dgm:cxn modelId="{32E7F8BC-1194-4804-902E-C13E842CFEE9}" type="presParOf" srcId="{2E1C78A1-6E3D-43FD-8C57-A0BA5FFBC118}" destId="{999F787A-4E2A-4847-B915-CA6267538E60}" srcOrd="0" destOrd="0" presId="urn:microsoft.com/office/officeart/2005/8/layout/radial5"/>
    <dgm:cxn modelId="{69735C3D-6655-4DF2-B680-2C8407D3219F}" type="presParOf" srcId="{D9B50B81-8CD4-49A0-82BE-D172B9BEC5B3}" destId="{9785048F-4ED0-4FD1-BE43-D5CD6792F430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ACBA2-E5B6-4D04-8166-F36CB1ECC2C9}">
      <dsp:nvSpPr>
        <dsp:cNvPr id="0" name=""/>
        <dsp:cNvSpPr/>
      </dsp:nvSpPr>
      <dsp:spPr>
        <a:xfrm>
          <a:off x="1203230" y="242256"/>
          <a:ext cx="3091570" cy="3119578"/>
        </a:xfrm>
        <a:prstGeom prst="pie">
          <a:avLst>
            <a:gd name="adj1" fmla="val 16200000"/>
            <a:gd name="adj2" fmla="val 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S-phase</a:t>
          </a:r>
          <a:endParaRPr lang="en-US" sz="3000" kern="1200" dirty="0"/>
        </a:p>
      </dsp:txBody>
      <dsp:txXfrm>
        <a:off x="2784348" y="819378"/>
        <a:ext cx="1140936" cy="928445"/>
      </dsp:txXfrm>
    </dsp:sp>
    <dsp:sp modelId="{A802454D-9705-487B-BE09-701C10B71832}">
      <dsp:nvSpPr>
        <dsp:cNvPr id="0" name=""/>
        <dsp:cNvSpPr/>
      </dsp:nvSpPr>
      <dsp:spPr>
        <a:xfrm rot="5400000">
          <a:off x="1178563" y="209795"/>
          <a:ext cx="3175499" cy="3175499"/>
        </a:xfrm>
        <a:prstGeom prst="pie">
          <a:avLst>
            <a:gd name="adj1" fmla="val 0"/>
            <a:gd name="adj2" fmla="val 540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1651107" y="1967661"/>
        <a:ext cx="1171910" cy="945089"/>
      </dsp:txXfrm>
    </dsp:sp>
    <dsp:sp modelId="{D8322C9C-C9B8-45B4-90C8-0E6C278C42CF}">
      <dsp:nvSpPr>
        <dsp:cNvPr id="0" name=""/>
        <dsp:cNvSpPr/>
      </dsp:nvSpPr>
      <dsp:spPr>
        <a:xfrm rot="16200000">
          <a:off x="1180183" y="211447"/>
          <a:ext cx="3175499" cy="3175499"/>
        </a:xfrm>
        <a:prstGeom prst="pie">
          <a:avLst>
            <a:gd name="adj1" fmla="val 5400000"/>
            <a:gd name="adj2" fmla="val 1080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Gap-2</a:t>
          </a:r>
          <a:endParaRPr lang="en-US" sz="3000" kern="1200" dirty="0"/>
        </a:p>
      </dsp:txBody>
      <dsp:txXfrm>
        <a:off x="2711226" y="1969312"/>
        <a:ext cx="1171910" cy="945089"/>
      </dsp:txXfrm>
    </dsp:sp>
    <dsp:sp modelId="{962EDF05-FAEB-4049-A230-574C8ED9ADD7}">
      <dsp:nvSpPr>
        <dsp:cNvPr id="0" name=""/>
        <dsp:cNvSpPr/>
      </dsp:nvSpPr>
      <dsp:spPr>
        <a:xfrm>
          <a:off x="1160812" y="246568"/>
          <a:ext cx="3175499" cy="3175499"/>
        </a:xfrm>
        <a:prstGeom prst="pie">
          <a:avLst>
            <a:gd name="adj1" fmla="val 10800000"/>
            <a:gd name="adj2" fmla="val 1620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Gap-1</a:t>
          </a:r>
          <a:endParaRPr lang="en-US" sz="3000" kern="1200" dirty="0"/>
        </a:p>
      </dsp:txBody>
      <dsp:txXfrm>
        <a:off x="1519946" y="832523"/>
        <a:ext cx="1171910" cy="945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2F501-9DA8-46E2-8B16-67DCA1CCABC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BAD23-0AD4-45F3-BA75-A67F2634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07980-E5B7-47BD-8DCF-A9BD2B409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5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47.png"/><Relationship Id="rId3" Type="http://schemas.openxmlformats.org/officeDocument/2006/relationships/image" Target="../media/image38.jp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6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5.png"/><Relationship Id="rId5" Type="http://schemas.openxmlformats.org/officeDocument/2006/relationships/image" Target="../media/image40.jpg"/><Relationship Id="rId15" Type="http://schemas.openxmlformats.org/officeDocument/2006/relationships/image" Target="../media/image49.jpg"/><Relationship Id="rId10" Type="http://schemas.microsoft.com/office/2007/relationships/diagramDrawing" Target="../diagrams/drawing3.xml"/><Relationship Id="rId4" Type="http://schemas.openxmlformats.org/officeDocument/2006/relationships/image" Target="../media/image39.jpg"/><Relationship Id="rId9" Type="http://schemas.openxmlformats.org/officeDocument/2006/relationships/diagramColors" Target="../diagrams/colors3.xml"/><Relationship Id="rId1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aslima.afroz1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3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52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51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61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3.gif"/><Relationship Id="rId7" Type="http://schemas.openxmlformats.org/officeDocument/2006/relationships/image" Target="../media/image66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65.png"/><Relationship Id="rId4" Type="http://schemas.openxmlformats.org/officeDocument/2006/relationships/image" Target="../media/image64.jpg"/><Relationship Id="rId9" Type="http://schemas.openxmlformats.org/officeDocument/2006/relationships/image" Target="../media/image6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ely-12PCS-font-b-3D-b-font-PVC-Magnet-font-b-Butterflies-b-font-DIY-f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74095"/>
            <a:ext cx="7613474" cy="5302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312" y="1371600"/>
            <a:ext cx="588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WELCOME</a:t>
            </a:r>
          </a:p>
        </p:txBody>
      </p:sp>
      <p:pic>
        <p:nvPicPr>
          <p:cNvPr id="4" name="Picture 3" descr="C:\Users\Shawon\Downloads\Connective tissue\principal-clipart-327288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7" y="3125390"/>
            <a:ext cx="1871663" cy="267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95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33400"/>
            <a:ext cx="2514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kamal\Desktop\images (4).jpg"/>
          <p:cNvPicPr>
            <a:picLocks noChangeAspect="1" noChangeArrowheads="1"/>
          </p:cNvPicPr>
          <p:nvPr/>
        </p:nvPicPr>
        <p:blipFill>
          <a:blip r:embed="rId2"/>
          <a:srcRect l="5405" r="13514"/>
          <a:stretch>
            <a:fillRect/>
          </a:stretch>
        </p:blipFill>
        <p:spPr bwMode="auto">
          <a:xfrm>
            <a:off x="304800" y="1175634"/>
            <a:ext cx="228600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7553" y="5738477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মাতৃকোষ থেকে ২ টি নতুন অপত্য কোষ সৃষ্টির প্রক্রিয়াকে কোষ বিভাজন বলে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4941" y="1873826"/>
            <a:ext cx="6172200" cy="2568714"/>
            <a:chOff x="2209800" y="1600200"/>
            <a:chExt cx="6629400" cy="2743200"/>
          </a:xfrm>
        </p:grpSpPr>
        <p:pic>
          <p:nvPicPr>
            <p:cNvPr id="4099" name="Picture 3" descr="C:\Users\kamal\Desktop\cell division\cell divi 1.jpg"/>
            <p:cNvPicPr>
              <a:picLocks noChangeAspect="1" noChangeArrowheads="1"/>
            </p:cNvPicPr>
            <p:nvPr/>
          </p:nvPicPr>
          <p:blipFill>
            <a:blip r:embed="rId3"/>
            <a:srcRect t="11111" r="71084" b="15046"/>
            <a:stretch>
              <a:fillRect/>
            </a:stretch>
          </p:blipFill>
          <p:spPr bwMode="auto">
            <a:xfrm>
              <a:off x="2209800" y="1676400"/>
              <a:ext cx="1828800" cy="2514600"/>
            </a:xfrm>
            <a:prstGeom prst="rect">
              <a:avLst/>
            </a:prstGeom>
            <a:noFill/>
          </p:spPr>
        </p:pic>
        <p:pic>
          <p:nvPicPr>
            <p:cNvPr id="6" name="Picture 3" descr="C:\Users\kamal\Desktop\cell division\cell divi 1.jpg"/>
            <p:cNvPicPr>
              <a:picLocks noChangeAspect="1" noChangeArrowheads="1"/>
            </p:cNvPicPr>
            <p:nvPr/>
          </p:nvPicPr>
          <p:blipFill>
            <a:blip r:embed="rId3"/>
            <a:srcRect l="28916" t="11111" r="44578" b="8333"/>
            <a:stretch>
              <a:fillRect/>
            </a:stretch>
          </p:blipFill>
          <p:spPr bwMode="auto">
            <a:xfrm>
              <a:off x="4114800" y="1600200"/>
              <a:ext cx="1676400" cy="2743200"/>
            </a:xfrm>
            <a:prstGeom prst="rect">
              <a:avLst/>
            </a:prstGeom>
            <a:noFill/>
          </p:spPr>
        </p:pic>
        <p:pic>
          <p:nvPicPr>
            <p:cNvPr id="7" name="Picture 3" descr="C:\Users\kamal\Desktop\cell division\cell divi 1.jpg"/>
            <p:cNvPicPr>
              <a:picLocks noChangeAspect="1" noChangeArrowheads="1"/>
            </p:cNvPicPr>
            <p:nvPr/>
          </p:nvPicPr>
          <p:blipFill>
            <a:blip r:embed="rId3"/>
            <a:srcRect l="55422" t="11111" r="28915" b="8333"/>
            <a:stretch>
              <a:fillRect/>
            </a:stretch>
          </p:blipFill>
          <p:spPr bwMode="auto">
            <a:xfrm>
              <a:off x="5791200" y="1600200"/>
              <a:ext cx="990600" cy="2743200"/>
            </a:xfrm>
            <a:prstGeom prst="rect">
              <a:avLst/>
            </a:prstGeom>
            <a:noFill/>
          </p:spPr>
        </p:pic>
        <p:pic>
          <p:nvPicPr>
            <p:cNvPr id="8" name="Picture 3" descr="C:\Users\kamal\Desktop\cell division\cell divi 1.jpg"/>
            <p:cNvPicPr>
              <a:picLocks noChangeAspect="1" noChangeArrowheads="1"/>
            </p:cNvPicPr>
            <p:nvPr/>
          </p:nvPicPr>
          <p:blipFill>
            <a:blip r:embed="rId3"/>
            <a:srcRect l="71764" t="11111" b="12808"/>
            <a:stretch>
              <a:fillRect/>
            </a:stretch>
          </p:blipFill>
          <p:spPr bwMode="auto">
            <a:xfrm>
              <a:off x="7010400" y="1676400"/>
              <a:ext cx="1828800" cy="2590800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345142" y="4589906"/>
            <a:ext cx="8359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জীবের দৈহিক বৃদ্ধি ও জননের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 সংখ্যার বিস্তার ঘটে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 বলে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141" y="1078707"/>
            <a:ext cx="859571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    একক কাজ                                                সময়ঃ ৩ মিনিট</a:t>
            </a: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141" y="2532602"/>
            <a:ext cx="8595717" cy="1823576"/>
          </a:xfrm>
          <a:prstGeom prst="rect">
            <a:avLst/>
          </a:prstGeom>
          <a:gradFill flip="none" rotWithShape="1">
            <a:gsLst>
              <a:gs pos="82000">
                <a:schemeClr val="accent2">
                  <a:lumMod val="40000"/>
                  <a:lumOff val="60000"/>
                </a:schemeClr>
              </a:gs>
              <a:gs pos="48000">
                <a:schemeClr val="accent2">
                  <a:lumMod val="20000"/>
                  <a:lumOff val="80000"/>
                </a:schemeClr>
              </a:gs>
              <a:gs pos="31000">
                <a:schemeClr val="bg1"/>
              </a:gs>
              <a:gs pos="66000">
                <a:schemeClr val="accent2">
                  <a:lumMod val="75000"/>
                </a:schemeClr>
              </a:gs>
              <a:gs pos="90000">
                <a:schemeClr val="accent2">
                  <a:lumMod val="5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</a:p>
          <a:p>
            <a:pPr lvl="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 কাকে বলে?</a:t>
            </a:r>
          </a:p>
          <a:p>
            <a:pPr lvl="0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" y="2532603"/>
            <a:ext cx="1685925" cy="15073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94" y="2876984"/>
            <a:ext cx="1685925" cy="15073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19" y="1124903"/>
            <a:ext cx="1007269" cy="14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39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90859205"/>
              </p:ext>
            </p:extLst>
          </p:nvPr>
        </p:nvGraphicFramePr>
        <p:xfrm>
          <a:off x="-457200" y="228600"/>
          <a:ext cx="6934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1208782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নিম্ন শ্রেনির জীবে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2819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উন্নত জীবের দেহ কোষে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3482" y="4430018"/>
            <a:ext cx="1900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উন্নত জীবের জনন  কোষে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477000" y="1524000"/>
            <a:ext cx="7620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324600" y="3124200"/>
            <a:ext cx="7620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172200" y="4800600"/>
            <a:ext cx="7620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152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বিভাজনের প্রকারভেদ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14C383-37DD-4072-989D-7972C775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314C383-37DD-4072-989D-7972C7751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8894E-39BB-4852-B77E-B943B6994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078894E-39BB-4852-B77E-B943B6994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41583-D88A-488F-AE07-A94CCC8F1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0941583-D88A-488F-AE07-A94CCC8F1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B4E000-BE47-48B1-9D6C-F9414A021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6B4E000-BE47-48B1-9D6C-F9414A021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23EAD1-9374-4E99-8BBB-0D3CD4384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823EAD1-9374-4E99-8BBB-0D3CD4384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4617-FA2F-47F2-AAE7-DE5E938B4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49C4617-FA2F-47F2-AAE7-DE5E938B4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9B3FE-7339-44D1-9791-F4E65C236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249B3FE-7339-44D1-9791-F4E65C236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09" y="2362200"/>
            <a:ext cx="2022032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130" y="2377451"/>
            <a:ext cx="1978323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01387" y="158991"/>
            <a:ext cx="5715000" cy="890171"/>
          </a:xfrm>
          <a:prstGeom prst="cloudCallout">
            <a:avLst>
              <a:gd name="adj1" fmla="val -17573"/>
              <a:gd name="adj2" fmla="val 47390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কোষ বিভাজনের শ্রেণিবিভাগ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321" y="2362200"/>
            <a:ext cx="1955132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808693" y="5525869"/>
            <a:ext cx="2423464" cy="7150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অ্যামাইটোসিস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70493" y="5525869"/>
            <a:ext cx="1981200" cy="7150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25130" y="5525869"/>
            <a:ext cx="1978323" cy="7150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মিয়োসিস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6800" y="1524000"/>
            <a:ext cx="6934200" cy="646986"/>
          </a:xfrm>
          <a:prstGeom prst="roundRect">
            <a:avLst>
              <a:gd name="adj" fmla="val 17716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8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জীবদেহে কত প্রকার কোষবিভাজন দেখা 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66800" y="1334025"/>
            <a:ext cx="6934200" cy="646986"/>
          </a:xfrm>
          <a:prstGeom prst="roundRect">
            <a:avLst>
              <a:gd name="adj" fmla="val 17716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8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জীবদেহে তিন প্রকার কোষবিভাজন দেখা যায়, যথাঃ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5571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06375" cy="854080"/>
          </a:xfrm>
          <a:prstGeom prst="rect">
            <a:avLst/>
          </a:prstGeom>
          <a:gradFill flip="none" rotWithShape="1">
            <a:gsLst>
              <a:gs pos="42000">
                <a:schemeClr val="accent6">
                  <a:lumMod val="75000"/>
                </a:schemeClr>
              </a:gs>
              <a:gs pos="23000">
                <a:schemeClr val="accent5">
                  <a:lumMod val="75000"/>
                </a:schemeClr>
              </a:gs>
              <a:gs pos="9000">
                <a:srgbClr val="A010A3"/>
              </a:gs>
              <a:gs pos="64000">
                <a:srgbClr val="2CC646"/>
              </a:gs>
              <a:gs pos="83000">
                <a:schemeClr val="accent5">
                  <a:lumMod val="75000"/>
                </a:schemeClr>
              </a:gs>
              <a:gs pos="100000">
                <a:srgbClr val="CD31F7"/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 ৩ প্রকার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04815" y="692933"/>
          <a:ext cx="9039185" cy="635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1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233CFB-988F-456D-A308-B6A46C74F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87233CFB-988F-456D-A308-B6A46C74F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40656C-FF74-4954-A590-70DFC6C90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8E40656C-FF74-4954-A590-70DFC6C90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2C016B-AC6A-479F-9F88-C52618DE9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772C016B-AC6A-479F-9F88-C52618DE9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1BC2C-3E11-4483-8517-20CBDDAA1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3E61BC2C-3E11-4483-8517-20CBDDAA1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E713A3-8F3E-47EA-A635-DA5D2BB65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76E713A3-8F3E-47EA-A635-DA5D2BB65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2B0BC7-A6D2-422D-919C-BEAE90BF5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662B0BC7-A6D2-422D-919C-BEAE90BF5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24406-2983-4DBA-8828-6F33351C4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C0C24406-2983-4DBA-8828-6F33351C4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E0D49-CE44-4A04-B919-9CC6222EB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2EDE0D49-CE44-4A04-B919-9CC6222EB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E798E1-BC94-4B8D-8FB2-C8D1A519B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D3E798E1-BC94-4B8D-8FB2-C8D1A519B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mal\Desktop\cell division\algi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3810000" cy="2590800"/>
          </a:xfrm>
          <a:prstGeom prst="rect">
            <a:avLst/>
          </a:prstGeom>
          <a:noFill/>
        </p:spPr>
      </p:pic>
      <p:pic>
        <p:nvPicPr>
          <p:cNvPr id="6147" name="Picture 3" descr="C:\Users\kamal\Desktop\cell division\amoe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76400"/>
            <a:ext cx="4038600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4800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800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57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অ্যামাটোসিস কোষ বিভাজন প্রক্রিয়া সংগঠিত হয় -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83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 এবং কিছু বল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6" y="1600200"/>
            <a:ext cx="8745328" cy="4038600"/>
          </a:xfrm>
        </p:spPr>
      </p:pic>
    </p:spTree>
    <p:extLst>
      <p:ext uri="{BB962C8B-B14F-4D97-AF65-F5344CB8AC3E}">
        <p14:creationId xmlns:p14="http://schemas.microsoft.com/office/powerpoint/2010/main" val="4660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 কোষ বিভাজন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7" y="1381779"/>
            <a:ext cx="6910186" cy="24282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7" y="3962400"/>
            <a:ext cx="71062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mal\Desktop\cell division\animal-tissues-9-638.jpg"/>
          <p:cNvPicPr>
            <a:picLocks noChangeAspect="1" noChangeArrowheads="1"/>
          </p:cNvPicPr>
          <p:nvPr/>
        </p:nvPicPr>
        <p:blipFill>
          <a:blip r:embed="rId2"/>
          <a:srcRect l="41700" t="4906" r="36087" b="41649"/>
          <a:stretch>
            <a:fillRect/>
          </a:stretch>
        </p:blipFill>
        <p:spPr bwMode="auto">
          <a:xfrm>
            <a:off x="762000" y="228600"/>
            <a:ext cx="914400" cy="2438400"/>
          </a:xfrm>
          <a:prstGeom prst="rect">
            <a:avLst/>
          </a:prstGeom>
          <a:noFill/>
        </p:spPr>
      </p:pic>
      <p:pic>
        <p:nvPicPr>
          <p:cNvPr id="3" name="Picture 2" descr="C:\Users\kamal\Desktop\cell division\animal-tissues-9-638.jpg"/>
          <p:cNvPicPr>
            <a:picLocks noChangeAspect="1" noChangeArrowheads="1"/>
          </p:cNvPicPr>
          <p:nvPr/>
        </p:nvPicPr>
        <p:blipFill>
          <a:blip r:embed="rId2"/>
          <a:srcRect l="44657" t="64774" r="37897"/>
          <a:stretch>
            <a:fillRect/>
          </a:stretch>
        </p:blipFill>
        <p:spPr bwMode="auto">
          <a:xfrm>
            <a:off x="914400" y="2590800"/>
            <a:ext cx="762000" cy="19002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160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514600" y="990600"/>
            <a:ext cx="88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কাঁধ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0" y="2743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উরু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3429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3" name="Picture 2" descr="C:\Users\kamal\Desktop\cell division\download (2).jpg"/>
          <p:cNvPicPr>
            <a:picLocks noChangeAspect="1" noChangeArrowheads="1"/>
          </p:cNvPicPr>
          <p:nvPr/>
        </p:nvPicPr>
        <p:blipFill>
          <a:blip r:embed="rId3"/>
          <a:srcRect l="27273" r="21818"/>
          <a:stretch>
            <a:fillRect/>
          </a:stretch>
        </p:blipFill>
        <p:spPr bwMode="auto">
          <a:xfrm>
            <a:off x="3962400" y="457200"/>
            <a:ext cx="2133600" cy="3071813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>
            <a:off x="5105400" y="1066800"/>
            <a:ext cx="15118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91200" y="1752600"/>
            <a:ext cx="15118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0" y="838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5257800" y="2971800"/>
            <a:ext cx="15118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15200" y="1600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বর্ধনশীল পাতা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010398" y="2743200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মূ্লের অগ্রভাগ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5181600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মাইটোসিস  কোষ বিভাজন সংগঠনের  স্থান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-  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1295400" y="457200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860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চুল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1524000" y="1905000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524000" y="1295400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371600" y="3657600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685800" y="3048000"/>
            <a:ext cx="381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0" y="4572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3886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 animBg="1"/>
      <p:bldP spid="25" grpId="0" animBg="1"/>
      <p:bldP spid="26" grpId="0" animBg="1"/>
      <p:bldP spid="27" grpId="0" animBg="1"/>
      <p:bldP spid="24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89" y="857251"/>
            <a:ext cx="4046962" cy="514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74" y="4412012"/>
            <a:ext cx="1273143" cy="901214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5802286" y="2679180"/>
            <a:ext cx="2912760" cy="2592239"/>
            <a:chOff x="8250319" y="2050581"/>
            <a:chExt cx="3883680" cy="3456319"/>
          </a:xfrm>
        </p:grpSpPr>
        <p:sp>
          <p:nvSpPr>
            <p:cNvPr id="17" name="TextBox 16"/>
            <p:cNvSpPr txBox="1"/>
            <p:nvPr/>
          </p:nvSpPr>
          <p:spPr>
            <a:xfrm>
              <a:off x="9340091" y="4768236"/>
              <a:ext cx="170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প্রোফেজ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319" y="2050581"/>
              <a:ext cx="3883680" cy="2749122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5711009" y="2309308"/>
            <a:ext cx="2929596" cy="2576395"/>
            <a:chOff x="7988748" y="1768385"/>
            <a:chExt cx="3906128" cy="34351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8748" y="1768385"/>
              <a:ext cx="3906128" cy="27650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863515" y="4464915"/>
              <a:ext cx="27927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প্রো-মেটাফেজ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444980" y="2842949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693653" y="558049"/>
            <a:ext cx="5985732" cy="3780356"/>
            <a:chOff x="1070174" y="-117020"/>
            <a:chExt cx="7980976" cy="5040474"/>
          </a:xfrm>
        </p:grpSpPr>
        <p:graphicFrame>
          <p:nvGraphicFramePr>
            <p:cNvPr id="102" name="Diagram 101"/>
            <p:cNvGraphicFramePr/>
            <p:nvPr>
              <p:extLst/>
            </p:nvPr>
          </p:nvGraphicFramePr>
          <p:xfrm>
            <a:off x="1070174" y="-117020"/>
            <a:ext cx="7980976" cy="50404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cxnSp>
          <p:nvCxnSpPr>
            <p:cNvPr id="104" name="Straight Connector 103"/>
            <p:cNvCxnSpPr/>
            <p:nvPr/>
          </p:nvCxnSpPr>
          <p:spPr>
            <a:xfrm flipH="1">
              <a:off x="4244823" y="2272520"/>
              <a:ext cx="472447" cy="20581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3527767" y="2347157"/>
              <a:ext cx="1151402" cy="16534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3052802" y="2313830"/>
              <a:ext cx="1675974" cy="1177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2709149" y="2335797"/>
              <a:ext cx="1951883" cy="4638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54723" flipH="1">
            <a:off x="3173182" y="3547303"/>
            <a:ext cx="488438" cy="1424425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247836">
            <a:off x="1389195" y="1223712"/>
            <a:ext cx="447698" cy="1936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151506">
            <a:off x="1669615" y="2380825"/>
            <a:ext cx="492404" cy="1343333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2771021">
            <a:off x="2215260" y="2905115"/>
            <a:ext cx="167599" cy="11189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wn Arrow 10"/>
          <p:cNvSpPr/>
          <p:nvPr/>
        </p:nvSpPr>
        <p:spPr>
          <a:xfrm rot="747883">
            <a:off x="2745091" y="3401098"/>
            <a:ext cx="151675" cy="10785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71" y="846198"/>
            <a:ext cx="1525047" cy="938579"/>
          </a:xfrm>
          <a:prstGeom prst="rect">
            <a:avLst/>
          </a:prstGeom>
        </p:spPr>
      </p:pic>
      <p:grpSp>
        <p:nvGrpSpPr>
          <p:cNvPr id="127" name="Group 126"/>
          <p:cNvGrpSpPr/>
          <p:nvPr/>
        </p:nvGrpSpPr>
        <p:grpSpPr>
          <a:xfrm>
            <a:off x="5742207" y="2019094"/>
            <a:ext cx="2782406" cy="2542665"/>
            <a:chOff x="7602954" y="2547256"/>
            <a:chExt cx="3709874" cy="3390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954" y="2547256"/>
              <a:ext cx="3709874" cy="2712904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8500190" y="5198811"/>
              <a:ext cx="17722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মেটাফেজ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841015" y="1954686"/>
            <a:ext cx="3020458" cy="2632040"/>
            <a:chOff x="7699900" y="2116662"/>
            <a:chExt cx="4027277" cy="35093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00" y="2116662"/>
              <a:ext cx="4027277" cy="2646081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8537225" y="4887385"/>
              <a:ext cx="20008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অ্যানাফেজ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621410" y="1987948"/>
            <a:ext cx="3283508" cy="2757709"/>
            <a:chOff x="7699900" y="779489"/>
            <a:chExt cx="4378010" cy="36769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00" y="779489"/>
              <a:ext cx="4378010" cy="2938281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8754256" y="3717771"/>
              <a:ext cx="19444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টেলোফেজ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5420919" y="1275461"/>
            <a:ext cx="34249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কোষচক্রটি লক্ষ্য করঃ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204219" y="5385586"/>
            <a:ext cx="4950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       মাইটোসিস কোষ বিভাজনের ধাপসমূহ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Up Arrow 2"/>
          <p:cNvSpPr/>
          <p:nvPr/>
        </p:nvSpPr>
        <p:spPr>
          <a:xfrm rot="17388310">
            <a:off x="2730538" y="1136493"/>
            <a:ext cx="2322196" cy="3321489"/>
          </a:xfrm>
          <a:prstGeom prst="leftUpArrow">
            <a:avLst>
              <a:gd name="adj1" fmla="val 3028"/>
              <a:gd name="adj2" fmla="val 4936"/>
              <a:gd name="adj3" fmla="val 5608"/>
            </a:avLst>
          </a:prstGeom>
          <a:solidFill>
            <a:srgbClr val="F490EF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737750" y="2144061"/>
            <a:ext cx="311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বিভাজন শেষে একটি কোষ থেকে দুটি কোষ উৎপন্ন হয়।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8445" y="3131783"/>
            <a:ext cx="3641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3489" y="1915587"/>
            <a:ext cx="3494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G-</a:t>
            </a:r>
            <a:r>
              <a:rPr lang="en-US" sz="2700" dirty="0"/>
              <a:t>1.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G-</a:t>
            </a:r>
            <a:r>
              <a:rPr lang="en-US" sz="2700" dirty="0"/>
              <a:t>2.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S-phase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                 ইন্টারফেজ (প্রস্তুতি পর্যায়)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7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1" repeatCount="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" grpId="0" animBg="1"/>
      <p:bldP spid="8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600" y="4280529"/>
            <a:ext cx="3104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64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3" algn="ctr" defTabSz="685664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(১ম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664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endParaRPr lang="bn-BD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1" y="1044565"/>
            <a:ext cx="5914232" cy="7848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5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1601" y="1943100"/>
            <a:ext cx="4136999" cy="3853437"/>
            <a:chOff x="304800" y="1447800"/>
            <a:chExt cx="5515999" cy="5137916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3631061"/>
              <a:ext cx="5515999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তাসলিমা আফরোজ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(প্রাণিবিদ্যা)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ফাস্ট ক্লাশ (ফাস্ট)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সেরা শিক্ষক ও সেরা ক</a:t>
              </a:r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ন্টেন্ট নির্মাতা</a:t>
              </a:r>
            </a:p>
            <a:p>
              <a:pPr algn="just"/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আরামবাগ হাই স্কুল এন্ড কলেজ</a:t>
              </a:r>
            </a:p>
            <a:p>
              <a:pPr algn="just"/>
              <a:r>
                <a:rPr 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itchFamily="2" charset="0"/>
                  <a:hlinkClick r:id="rId2"/>
                </a:rPr>
                <a:t>taslima.afroz1@gmail.com</a:t>
              </a:r>
              <a:endPara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endParaRPr>
            </a:p>
            <a:p>
              <a:pPr algn="just"/>
              <a:r>
                <a:rPr lang="en-US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ICT4E District Ambassador, Dhaka</a:t>
              </a:r>
            </a:p>
          </p:txBody>
        </p:sp>
        <p:pic>
          <p:nvPicPr>
            <p:cNvPr id="14" name="Picture 13" descr="1254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1447800"/>
              <a:ext cx="1745352" cy="218326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sp>
        <p:nvSpPr>
          <p:cNvPr id="4" name="Rectangle 3"/>
          <p:cNvSpPr/>
          <p:nvPr/>
        </p:nvSpPr>
        <p:spPr>
          <a:xfrm>
            <a:off x="2713011" y="1069932"/>
            <a:ext cx="35141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ভিডিও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37556" y="2152122"/>
            <a:ext cx="1763299" cy="2061305"/>
            <a:chOff x="6019799" y="505690"/>
            <a:chExt cx="2377441" cy="34294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505690"/>
              <a:ext cx="2377440" cy="1033669"/>
            </a:xfrm>
            <a:prstGeom prst="rect">
              <a:avLst/>
            </a:prstGeom>
          </p:spPr>
        </p:pic>
        <p:pic>
          <p:nvPicPr>
            <p:cNvPr id="13" name="Picture 2" descr="F:\TTC\p\8554309_ori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799" y="1420504"/>
              <a:ext cx="237744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685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/>
        </p:nvGraphicFramePr>
        <p:xfrm>
          <a:off x="0" y="0"/>
          <a:ext cx="8839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3352800" y="2286000"/>
            <a:ext cx="2667000" cy="1905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মাইটোসিসের বৈশিষ্ট্য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0"/>
            <a:ext cx="2057400" cy="1600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1600200"/>
            <a:ext cx="2514600" cy="1752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4419600"/>
            <a:ext cx="2895600" cy="1905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52600" y="4114800"/>
            <a:ext cx="2667000" cy="2286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1447800"/>
            <a:ext cx="2514600" cy="22098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mal\Desktop\cell division\ma ba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116" y="685800"/>
            <a:ext cx="3733800" cy="2819400"/>
          </a:xfrm>
          <a:prstGeom prst="rect">
            <a:avLst/>
          </a:prstGeom>
          <a:noFill/>
        </p:spPr>
      </p:pic>
      <p:pic>
        <p:nvPicPr>
          <p:cNvPr id="2050" name="Picture 2" descr="C:\Users\kamal\Desktop\cell division\baby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09600"/>
            <a:ext cx="2999233" cy="27432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917845" y="1676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5181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মিয়োসিস কোষ বিভাজন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05101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02704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শিশু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ff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057400"/>
            <a:ext cx="4114799" cy="3047999"/>
          </a:xfrm>
          <a:prstGeom prst="round2Diag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705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চিত্রে কোন কোষ বিভাজন দেখতে পাচ্ছি?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fffffffffffffff.jpg"/>
          <p:cNvPicPr>
            <a:picLocks noChangeAspect="1"/>
          </p:cNvPicPr>
          <p:nvPr/>
        </p:nvPicPr>
        <p:blipFill>
          <a:blip r:embed="rId3"/>
          <a:srcRect l="46688" t="11905"/>
          <a:stretch>
            <a:fillRect/>
          </a:stretch>
        </p:blipFill>
        <p:spPr>
          <a:xfrm>
            <a:off x="4724400" y="2057400"/>
            <a:ext cx="3992880" cy="2971800"/>
          </a:xfrm>
          <a:prstGeom prst="round2DiagRect">
            <a:avLst>
              <a:gd name="adj1" fmla="val 17368"/>
              <a:gd name="adj2" fmla="val 621"/>
            </a:avLst>
          </a:prstGeom>
          <a:ln>
            <a:solidFill>
              <a:srgbClr val="7030A0"/>
            </a:solidFill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295400" y="5257800"/>
            <a:ext cx="6934200" cy="1066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মিয়োসিস কোষ বিভাজন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8195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ff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40" y="990600"/>
            <a:ext cx="5654260" cy="3047999"/>
          </a:xfrm>
          <a:prstGeom prst="round2Diag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9470" y="4053125"/>
            <a:ext cx="8382000" cy="24857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বিভাজন প্রক্রিয়ায় একটি প্রকৃত কোষ বিশেষ প্রক্রিয়ার মাধ্যমে বিভক্ত হয়ে চারটি অপত্য কোষে পরিনত হয়। এ প্রক্রিয়ায় নিউক্লিয়াস দু বার ও ক্রোমোজোম একবার বিভক্ত হয়, ফলে অপত্য কোষে ক্রোমোজোম সংখ্যা মাতৃকোষের ক্রোমোজোম সংখ্যার অর্ধেক হয়ে যায়। তাই এ প্রক্রিয়াকে হ্রাসমূলক বিভাজনও বলা হয়।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34290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মিয়োসিস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317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4208158"/>
              </p:ext>
            </p:extLst>
          </p:nvPr>
        </p:nvGraphicFramePr>
        <p:xfrm>
          <a:off x="-76200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2971800" y="0"/>
            <a:ext cx="2438400" cy="18288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2514600"/>
            <a:ext cx="2438400" cy="18288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5029200"/>
            <a:ext cx="2895600" cy="18288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" y="2362200"/>
            <a:ext cx="2209800" cy="21336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12059"/>
            <a:ext cx="32004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3947315"/>
            <a:ext cx="3886200" cy="2514600"/>
          </a:xfrm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</a:p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উপরের চিত্রে কোন ধরনের কোষ বিভাজন ঘটে ও  এর বৈশিষ্ট্য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212" y="3947315"/>
            <a:ext cx="4038600" cy="2728115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দল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উপরের চিত্রে কোন ধরনের কোষ বিভাজন ঘটে ও  এর বৈশিষ্ট্য লিখ।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 descr="fff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3369355" cy="2191018"/>
          </a:xfrm>
          <a:prstGeom prst="round2DiagRect">
            <a:avLst/>
          </a:prstGeom>
          <a:ln>
            <a:solidFill>
              <a:srgbClr val="7030A0"/>
            </a:solidFill>
          </a:ln>
          <a:effectLst/>
        </p:spPr>
      </p:pic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35" y="819418"/>
            <a:ext cx="1955132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1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56" y="2332792"/>
            <a:ext cx="3654029" cy="2192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096" y="1284253"/>
            <a:ext cx="8628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অ্যানিমেটেট কোষটি দেখে বলো এটা কোন ধরনের কোষ বিভাজন?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   		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(এটা তোমরা পূর্ববর্তী শ্রেণিতে পড়েছো।)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4130" y="4904978"/>
            <a:ext cx="6102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গাছ বড় হচ্ছে এটা কোন ধরনের কোষ বিভাজন? </a:t>
            </a: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(এটাও  তোমরা পূর্ববর্তী শ্রেণিতে পড়েছো।)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3" y="1185842"/>
            <a:ext cx="2863684" cy="220503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7650485">
            <a:off x="2529791" y="2295077"/>
            <a:ext cx="116738" cy="27115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Down Arrow 11"/>
          <p:cNvSpPr/>
          <p:nvPr/>
        </p:nvSpPr>
        <p:spPr>
          <a:xfrm rot="15840860">
            <a:off x="3300216" y="1788866"/>
            <a:ext cx="118436" cy="8302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 rot="17982493">
            <a:off x="5402445" y="1712363"/>
            <a:ext cx="127046" cy="11519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 rot="14559631">
            <a:off x="5310155" y="3091165"/>
            <a:ext cx="91083" cy="137527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/>
          <p:cNvSpPr/>
          <p:nvPr/>
        </p:nvSpPr>
        <p:spPr>
          <a:xfrm rot="5564467">
            <a:off x="3794572" y="1003173"/>
            <a:ext cx="120032" cy="379602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5" name="Group 24"/>
          <p:cNvGrpSpPr/>
          <p:nvPr/>
        </p:nvGrpSpPr>
        <p:grpSpPr>
          <a:xfrm>
            <a:off x="3814821" y="1405731"/>
            <a:ext cx="1076432" cy="1373081"/>
            <a:chOff x="5086425" y="731308"/>
            <a:chExt cx="1435242" cy="183077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0" t="1729" r="54113" b="44364"/>
            <a:stretch/>
          </p:blipFill>
          <p:spPr>
            <a:xfrm>
              <a:off x="5086425" y="731308"/>
              <a:ext cx="1289489" cy="12005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5121676" y="1884974"/>
              <a:ext cx="139999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শুক্রাণু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38457" y="3726066"/>
            <a:ext cx="1183700" cy="1434611"/>
            <a:chOff x="4984609" y="3825087"/>
            <a:chExt cx="1578266" cy="19128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44" r="50421" b="16401"/>
            <a:stretch/>
          </p:blipFill>
          <p:spPr>
            <a:xfrm>
              <a:off x="4984609" y="3825087"/>
              <a:ext cx="1404079" cy="13169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5106570" y="5060793"/>
              <a:ext cx="145630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ডিম্বানু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25971" y="2382239"/>
            <a:ext cx="1426495" cy="1485988"/>
            <a:chOff x="7767961" y="2033319"/>
            <a:chExt cx="1901993" cy="19813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lasticWrap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7961" y="2033319"/>
              <a:ext cx="1530229" cy="14326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7964374" y="3337527"/>
              <a:ext cx="17055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জাইগোট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07367" y="5099799"/>
            <a:ext cx="62988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    বলতে পারো শুক্রাণু এবং ডিম্বানু কিভাবে সৃষ্টি হয়?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677" y="5138986"/>
            <a:ext cx="6145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মিয়োসিস কোষ বিভাজনের মাধ্যমে হয়ে থাকে।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36" y="1427989"/>
            <a:ext cx="4102334" cy="35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1" grpId="0" animBg="1"/>
      <p:bldP spid="12" grpId="0" animBg="1"/>
      <p:bldP spid="16" grpId="0" animBg="1"/>
      <p:bldP spid="17" grpId="0" animBg="1"/>
      <p:bldP spid="19" grpId="0" animBg="1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057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86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মাইটোসিস কোষ বিভাজনে কতটি নতুন কোষ সৃষ্টি হয়?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কোষ বিভাজন কি?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কোষ বিভাজন কত প্রকার ও কি কি?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048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মাইটোসিস কোষ বিভাজন জীব দেহের কোথায় কোথায়  সংগঠিত হয়?  </a:t>
            </a:r>
          </a:p>
        </p:txBody>
      </p:sp>
      <p:pic>
        <p:nvPicPr>
          <p:cNvPr id="1026" name="Picture 2" descr="C:\Users\kamal\Desktop\cell division\download.jpg"/>
          <p:cNvPicPr>
            <a:picLocks noChangeAspect="1" noChangeArrowheads="1"/>
          </p:cNvPicPr>
          <p:nvPr/>
        </p:nvPicPr>
        <p:blipFill>
          <a:blip r:embed="rId2"/>
          <a:srcRect t="12371" b="42268"/>
          <a:stretch>
            <a:fillRect/>
          </a:stretch>
        </p:blipFill>
        <p:spPr bwMode="auto">
          <a:xfrm>
            <a:off x="5410200" y="914400"/>
            <a:ext cx="2466975" cy="838200"/>
          </a:xfrm>
          <a:prstGeom prst="rect">
            <a:avLst/>
          </a:prstGeom>
          <a:noFill/>
        </p:spPr>
      </p:pic>
      <p:pic>
        <p:nvPicPr>
          <p:cNvPr id="7" name="Picture 2" descr="C:\Users\kamal\Desktop\cell division\download (2).jpg"/>
          <p:cNvPicPr>
            <a:picLocks noChangeAspect="1" noChangeArrowheads="1"/>
          </p:cNvPicPr>
          <p:nvPr/>
        </p:nvPicPr>
        <p:blipFill>
          <a:blip r:embed="rId3"/>
          <a:srcRect l="34375" r="25000"/>
          <a:stretch>
            <a:fillRect/>
          </a:stretch>
        </p:blipFill>
        <p:spPr bwMode="auto">
          <a:xfrm>
            <a:off x="228600" y="2819400"/>
            <a:ext cx="990600" cy="1876425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>
            <a:off x="1447800" y="3657600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2971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V="1">
            <a:off x="533400" y="7891522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প্রাণিটির দৈহিক বৃদ্ধিতে কোন ধরনের কোষ বিভাজন ঘটে?এর  গুরুত্ব বর্ণনা কর।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নতুন প্রজন্ম বৃদ্ধিতে কোষ বিভাজনের কোন প্রক্রিয়া ভূমিকা পালন করে তা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kamal\Desktop\cell division\diployed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733800"/>
            <a:ext cx="1981200" cy="2228850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>
          <a:xfrm>
            <a:off x="5181600" y="1905000"/>
            <a:ext cx="1295400" cy="3048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334000" y="4800600"/>
            <a:ext cx="1295400" cy="3048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C:\Users\kamal\Desktop\cell division\lizard.jpg"/>
          <p:cNvPicPr>
            <a:picLocks noChangeAspect="1" noChangeArrowheads="1"/>
          </p:cNvPicPr>
          <p:nvPr/>
        </p:nvPicPr>
        <p:blipFill>
          <a:blip r:embed="rId3"/>
          <a:srcRect l="11636" t="22672" b="28745"/>
          <a:stretch>
            <a:fillRect/>
          </a:stretch>
        </p:blipFill>
        <p:spPr bwMode="auto">
          <a:xfrm>
            <a:off x="6477000" y="1371600"/>
            <a:ext cx="2667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3048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7651" name="Picture 3" descr="C:\Users\kamal\Desktop\photo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57400"/>
            <a:ext cx="5791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mal\Desktop\cell division\Cell-divis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638800" cy="3648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304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জীব দেহ  কী দিয়ে তৈরী?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562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 দেহ কোষ  দিয়ে তৈরী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9691" y="228600"/>
            <a:ext cx="324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74931"/>
            <a:ext cx="5047041" cy="4685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843171"/>
            <a:ext cx="603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কোষ ভেঙ্গে দুটি কোষ হয়েছে।</a:t>
            </a:r>
            <a:endParaRPr lang="en-US" sz="4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" y="874931"/>
            <a:ext cx="3491730" cy="47638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373" y="5029200"/>
            <a:ext cx="3276600" cy="609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22060" y="1079494"/>
            <a:ext cx="867190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8000" b="4855"/>
          <a:stretch/>
        </p:blipFill>
        <p:spPr>
          <a:xfrm>
            <a:off x="3366655" y="2050175"/>
            <a:ext cx="1309254" cy="1659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188" flipH="1">
            <a:off x="142230" y="3879279"/>
            <a:ext cx="1618199" cy="1801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1952197"/>
            <a:ext cx="1409370" cy="1757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6900" y="338873"/>
            <a:ext cx="336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7595" y="5518842"/>
            <a:ext cx="396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জীবগুলো ধীরে ধীরে বড় হচ্ছে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71779" y="2767394"/>
            <a:ext cx="1248066" cy="8787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ight Arrow 22"/>
          <p:cNvSpPr/>
          <p:nvPr/>
        </p:nvSpPr>
        <p:spPr>
          <a:xfrm>
            <a:off x="4975153" y="2689623"/>
            <a:ext cx="1448171" cy="9920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ight Arrow 24"/>
          <p:cNvSpPr/>
          <p:nvPr/>
        </p:nvSpPr>
        <p:spPr>
          <a:xfrm flipV="1">
            <a:off x="1768721" y="4693011"/>
            <a:ext cx="1275815" cy="8161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ight Arrow 28"/>
          <p:cNvSpPr/>
          <p:nvPr/>
        </p:nvSpPr>
        <p:spPr>
          <a:xfrm>
            <a:off x="5164855" y="4681117"/>
            <a:ext cx="1381418" cy="7272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2626" y="3410481"/>
            <a:ext cx="2102030" cy="1724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74" y="3944921"/>
            <a:ext cx="1255999" cy="12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" r="16789" b="1"/>
          <a:stretch/>
        </p:blipFill>
        <p:spPr>
          <a:xfrm>
            <a:off x="6546478" y="1812493"/>
            <a:ext cx="1168005" cy="1896815"/>
          </a:xfrm>
          <a:prstGeom prst="rect">
            <a:avLst/>
          </a:prstGeom>
        </p:spPr>
      </p:pic>
      <p:sp>
        <p:nvSpPr>
          <p:cNvPr id="31" name="Curved Up Arrow 30"/>
          <p:cNvSpPr/>
          <p:nvPr/>
        </p:nvSpPr>
        <p:spPr>
          <a:xfrm rot="11849531" flipH="1">
            <a:off x="7460596" y="2729162"/>
            <a:ext cx="1515100" cy="508737"/>
          </a:xfrm>
          <a:prstGeom prst="curvedUpArrow">
            <a:avLst>
              <a:gd name="adj1" fmla="val 25000"/>
              <a:gd name="adj2" fmla="val 64063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43" y="1109999"/>
            <a:ext cx="501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ভেবে বল কী কারণে এরা বড় হচ্ছে?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5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mal\Desktop\cell division\download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600200"/>
            <a:ext cx="1371600" cy="1371600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6781800" y="2514600"/>
            <a:ext cx="838200" cy="304800"/>
          </a:xfrm>
          <a:prstGeom prst="leftArrow">
            <a:avLst>
              <a:gd name="adj1" fmla="val 50000"/>
              <a:gd name="adj2" fmla="val 3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495800" y="2438400"/>
            <a:ext cx="914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1905000" y="2362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304800"/>
            <a:ext cx="35052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জীবের দৈহিক  বৃদ্ধি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kamal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657600"/>
            <a:ext cx="2209800" cy="320040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1066800" y="5867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3429000" y="5791199"/>
            <a:ext cx="685800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V="1">
            <a:off x="6019800" y="5867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ages b.jpg"/>
          <p:cNvPicPr>
            <a:picLocks noChangeAspect="1"/>
          </p:cNvPicPr>
          <p:nvPr/>
        </p:nvPicPr>
        <p:blipFill>
          <a:blip r:embed="rId4"/>
          <a:srcRect r="56522" b="12568"/>
          <a:stretch>
            <a:fillRect/>
          </a:stretch>
        </p:blipFill>
        <p:spPr>
          <a:xfrm>
            <a:off x="187234" y="1143000"/>
            <a:ext cx="1641566" cy="2209800"/>
          </a:xfrm>
          <a:prstGeom prst="rect">
            <a:avLst/>
          </a:prstGeom>
        </p:spPr>
      </p:pic>
      <p:pic>
        <p:nvPicPr>
          <p:cNvPr id="16" name="Picture 15" descr="images b.jpg"/>
          <p:cNvPicPr>
            <a:picLocks noChangeAspect="1"/>
          </p:cNvPicPr>
          <p:nvPr/>
        </p:nvPicPr>
        <p:blipFill>
          <a:blip r:embed="rId4"/>
          <a:srcRect l="40580" r="21739" b="12568"/>
          <a:stretch>
            <a:fillRect/>
          </a:stretch>
        </p:blipFill>
        <p:spPr>
          <a:xfrm>
            <a:off x="2590800" y="1219200"/>
            <a:ext cx="1828800" cy="2133600"/>
          </a:xfrm>
          <a:prstGeom prst="rect">
            <a:avLst/>
          </a:prstGeom>
        </p:spPr>
      </p:pic>
      <p:pic>
        <p:nvPicPr>
          <p:cNvPr id="18" name="Picture 17" descr="images b.jpg"/>
          <p:cNvPicPr>
            <a:picLocks noChangeAspect="1"/>
          </p:cNvPicPr>
          <p:nvPr/>
        </p:nvPicPr>
        <p:blipFill>
          <a:blip r:embed="rId4"/>
          <a:srcRect l="75362" t="52459" b="12568"/>
          <a:stretch>
            <a:fillRect/>
          </a:stretch>
        </p:blipFill>
        <p:spPr>
          <a:xfrm>
            <a:off x="5562600" y="1752600"/>
            <a:ext cx="1143000" cy="1371600"/>
          </a:xfrm>
          <a:prstGeom prst="rect">
            <a:avLst/>
          </a:prstGeom>
        </p:spPr>
      </p:pic>
      <p:pic>
        <p:nvPicPr>
          <p:cNvPr id="19" name="Picture 2" descr="C:\Users\kamal\Desktop\cell division\seed.jpg"/>
          <p:cNvPicPr>
            <a:picLocks noChangeAspect="1" noChangeArrowheads="1"/>
          </p:cNvPicPr>
          <p:nvPr/>
        </p:nvPicPr>
        <p:blipFill>
          <a:blip r:embed="rId5"/>
          <a:srcRect l="2532" t="39394" r="63291"/>
          <a:stretch>
            <a:fillRect/>
          </a:stretch>
        </p:blipFill>
        <p:spPr bwMode="auto">
          <a:xfrm>
            <a:off x="0" y="5334000"/>
            <a:ext cx="1143000" cy="1524000"/>
          </a:xfrm>
          <a:prstGeom prst="rect">
            <a:avLst/>
          </a:prstGeom>
          <a:noFill/>
        </p:spPr>
      </p:pic>
      <p:pic>
        <p:nvPicPr>
          <p:cNvPr id="20" name="Picture 2" descr="C:\Users\kamal\Desktop\cell division\seed.jpg"/>
          <p:cNvPicPr>
            <a:picLocks noChangeAspect="1" noChangeArrowheads="1"/>
          </p:cNvPicPr>
          <p:nvPr/>
        </p:nvPicPr>
        <p:blipFill>
          <a:blip r:embed="rId5"/>
          <a:srcRect l="35443" t="27273" r="34177"/>
          <a:stretch>
            <a:fillRect/>
          </a:stretch>
        </p:blipFill>
        <p:spPr bwMode="auto">
          <a:xfrm>
            <a:off x="2057400" y="5029200"/>
            <a:ext cx="1295400" cy="1828800"/>
          </a:xfrm>
          <a:prstGeom prst="rect">
            <a:avLst/>
          </a:prstGeom>
          <a:noFill/>
        </p:spPr>
      </p:pic>
      <p:pic>
        <p:nvPicPr>
          <p:cNvPr id="21" name="Picture 2" descr="C:\Users\kamal\Desktop\cell division\seed.jpg"/>
          <p:cNvPicPr>
            <a:picLocks noChangeAspect="1" noChangeArrowheads="1"/>
          </p:cNvPicPr>
          <p:nvPr/>
        </p:nvPicPr>
        <p:blipFill>
          <a:blip r:embed="rId5"/>
          <a:srcRect l="63291" r="5063"/>
          <a:stretch>
            <a:fillRect/>
          </a:stretch>
        </p:blipFill>
        <p:spPr bwMode="auto">
          <a:xfrm>
            <a:off x="4343400" y="4343400"/>
            <a:ext cx="1600200" cy="2514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474947" y="3555712"/>
            <a:ext cx="396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জীবগুলো ধীরে ধীরে বড় হচ্ছে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352800"/>
            <a:ext cx="5791200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জীবের বৃদ্ধি ও বংশগতি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43200" y="1676400"/>
            <a:ext cx="34290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কোষ বিভাজন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5800"/>
            <a:ext cx="2590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00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কোষ বিভাজন কী  তা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কোষ বিভাজনের প্রকারভেদ বর্ণনা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জীবনের ধারাবাহিকতা রক্ষায় কোষ বিভাজনের         গুরুত্ব  ব্যাখ্যা করতে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ff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4603263" cy="3590544"/>
          </a:xfrm>
          <a:prstGeom prst="round2Diag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4868466"/>
            <a:ext cx="8001000" cy="153233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এককোষী জীব থেকে বহুকোষী পর্যন্ত সব ক্ষেত্রেই নানা ধরনের কোষ বিভাজন দেখা যায়। কোনোটি দৈহিক আকৃতি বাড়ায়, কোনোটি জনন কোষ সৃষ্টি করে আবার কোনোটি দ্বিবিভাজন পদ্ধতিতে সংখ্যা বৃদ্ধি করে।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34290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কোষ বিভাজন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599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656</Words>
  <Application>Microsoft Office PowerPoint</Application>
  <PresentationFormat>On-screen Show (4:3)</PresentationFormat>
  <Paragraphs>143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কোষ বিভাজন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ছবিটি দেখ এবং কিছু বল</vt:lpstr>
      <vt:lpstr>অ্যামাইটোসিস কোষ বিভাজন</vt:lpstr>
      <vt:lpstr>PowerPoint Presentation</vt:lpstr>
      <vt:lpstr>PowerPoint Presentation</vt:lpstr>
      <vt:lpstr>PowerPoint Presentation</vt:lpstr>
      <vt:lpstr>PowerPoint Presentation</vt:lpstr>
      <vt:lpstr>চিত্রে কোন কোষ বিভাজন দেখতে পাচ্ছি? </vt:lpstr>
      <vt:lpstr>মিয়োসিস </vt:lpstr>
      <vt:lpstr>PowerPoint Presentation</vt:lpstr>
      <vt:lpstr>দলগত কাজ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SHAH MD. IDRIS ALI</cp:lastModifiedBy>
  <cp:revision>124</cp:revision>
  <dcterms:created xsi:type="dcterms:W3CDTF">2006-08-16T00:00:00Z</dcterms:created>
  <dcterms:modified xsi:type="dcterms:W3CDTF">2020-07-16T20:30:51Z</dcterms:modified>
</cp:coreProperties>
</file>