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84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CDA"/>
    <a:srgbClr val="F7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5870B-35A1-4D9B-813E-DEF67F579FE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2ED563-850F-4476-944A-247BE9D7C76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মোঃসাইফুল ইসলাম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8635E1-AC08-407C-85A7-0C1FB9F287F3}" type="parTrans" cxnId="{C18A19A8-47C7-4FB8-904C-7F7496270236}">
      <dgm:prSet/>
      <dgm:spPr/>
      <dgm:t>
        <a:bodyPr/>
        <a:lstStyle/>
        <a:p>
          <a:endParaRPr lang="en-US"/>
        </a:p>
      </dgm:t>
    </dgm:pt>
    <dgm:pt modelId="{5629C3C4-8432-48A1-B8AA-3BB82EC4C58E}" type="sibTrans" cxnId="{C18A19A8-47C7-4FB8-904C-7F7496270236}">
      <dgm:prSet/>
      <dgm:spPr/>
      <dgm:t>
        <a:bodyPr/>
        <a:lstStyle/>
        <a:p>
          <a:endParaRPr lang="en-US"/>
        </a:p>
      </dgm:t>
    </dgm:pt>
    <dgm:pt modelId="{F7470B88-9958-4284-850E-141D58D8DC1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সহকারি প্রধান শিক্ষক</a:t>
          </a:r>
        </a:p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বিদ্যালয়,হবিগঞ্জ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5294B5-A7DE-4E9F-A797-1B1E5CF88CF4}" type="parTrans" cxnId="{0FF35DBE-6E53-4E4E-BDA1-37DDC458C1E5}">
      <dgm:prSet/>
      <dgm:spPr/>
      <dgm:t>
        <a:bodyPr/>
        <a:lstStyle/>
        <a:p>
          <a:endParaRPr lang="en-US"/>
        </a:p>
      </dgm:t>
    </dgm:pt>
    <dgm:pt modelId="{25833870-69DC-4BA9-93E6-453DB2ADE9F1}" type="sibTrans" cxnId="{0FF35DBE-6E53-4E4E-BDA1-37DDC458C1E5}">
      <dgm:prSet/>
      <dgm:spPr/>
      <dgm:t>
        <a:bodyPr/>
        <a:lstStyle/>
        <a:p>
          <a:endParaRPr lang="en-US"/>
        </a:p>
      </dgm:t>
    </dgm:pt>
    <dgm:pt modelId="{58103E6B-805D-40CA-B7D8-A85358DEBC2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A95597-CE03-4265-B0B2-567BF0853D3A}" type="parTrans" cxnId="{34AA227C-3825-432A-8E65-61E9DE6DD00E}">
      <dgm:prSet/>
      <dgm:spPr/>
      <dgm:t>
        <a:bodyPr/>
        <a:lstStyle/>
        <a:p>
          <a:endParaRPr lang="en-US"/>
        </a:p>
      </dgm:t>
    </dgm:pt>
    <dgm:pt modelId="{5C63C33C-D913-4D21-A200-E290BA9DEF7A}" type="sibTrans" cxnId="{34AA227C-3825-432A-8E65-61E9DE6DD00E}">
      <dgm:prSet/>
      <dgm:spPr/>
      <dgm:t>
        <a:bodyPr/>
        <a:lstStyle/>
        <a:p>
          <a:endParaRPr lang="en-US"/>
        </a:p>
      </dgm:t>
    </dgm:pt>
    <dgm:pt modelId="{5FDDFAFF-ADA2-4A3F-A7C9-698B4D09F501}" type="pres">
      <dgm:prSet presAssocID="{5735870B-35A1-4D9B-813E-DEF67F579F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1BB41-C907-4548-8AFB-4323B4043D1A}" type="pres">
      <dgm:prSet presAssocID="{C42ED563-850F-4476-944A-247BE9D7C76D}" presName="circle1" presStyleLbl="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E35BC5E-05E7-489B-B14E-B17DAE740EC8}" type="pres">
      <dgm:prSet presAssocID="{C42ED563-850F-4476-944A-247BE9D7C76D}" presName="space" presStyleCnt="0"/>
      <dgm:spPr/>
    </dgm:pt>
    <dgm:pt modelId="{9048BDBD-5A0D-47EE-A474-BD8EB164FCC1}" type="pres">
      <dgm:prSet presAssocID="{C42ED563-850F-4476-944A-247BE9D7C76D}" presName="rect1" presStyleLbl="alignAcc1" presStyleIdx="0" presStyleCnt="3" custScaleY="109604" custLinFactNeighborX="-298" custLinFactNeighborY="2088"/>
      <dgm:spPr/>
      <dgm:t>
        <a:bodyPr/>
        <a:lstStyle/>
        <a:p>
          <a:endParaRPr lang="en-US"/>
        </a:p>
      </dgm:t>
    </dgm:pt>
    <dgm:pt modelId="{0C72F725-45D8-4B93-9DE0-5C92B981F191}" type="pres">
      <dgm:prSet presAssocID="{F7470B88-9958-4284-850E-141D58D8DC1F}" presName="vertSpace2" presStyleLbl="node1" presStyleIdx="0" presStyleCnt="3"/>
      <dgm:spPr/>
    </dgm:pt>
    <dgm:pt modelId="{C5833B92-4D87-42F0-8B0E-159DF7A4C29E}" type="pres">
      <dgm:prSet presAssocID="{F7470B88-9958-4284-850E-141D58D8DC1F}" presName="circle2" presStyleLbl="node1" presStyleIdx="1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4F39C1-98AF-45BD-BB70-770D9CAE28F6}" type="pres">
      <dgm:prSet presAssocID="{F7470B88-9958-4284-850E-141D58D8DC1F}" presName="rect2" presStyleLbl="alignAcc1" presStyleIdx="1" presStyleCnt="3"/>
      <dgm:spPr/>
      <dgm:t>
        <a:bodyPr/>
        <a:lstStyle/>
        <a:p>
          <a:endParaRPr lang="en-US"/>
        </a:p>
      </dgm:t>
    </dgm:pt>
    <dgm:pt modelId="{D3466CC9-AD6C-453D-8576-0ED01883D286}" type="pres">
      <dgm:prSet presAssocID="{58103E6B-805D-40CA-B7D8-A85358DEBC23}" presName="vertSpace3" presStyleLbl="node1" presStyleIdx="1" presStyleCnt="3"/>
      <dgm:spPr/>
    </dgm:pt>
    <dgm:pt modelId="{D999828E-F8FA-4791-9FE4-21DF2E81F473}" type="pres">
      <dgm:prSet presAssocID="{58103E6B-805D-40CA-B7D8-A85358DEBC23}" presName="circle3" presStyleLbl="node1" presStyleIdx="2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521942F-3580-454F-B662-2B6A3D2942F7}" type="pres">
      <dgm:prSet presAssocID="{58103E6B-805D-40CA-B7D8-A85358DEBC23}" presName="rect3" presStyleLbl="alignAcc1" presStyleIdx="2" presStyleCnt="3"/>
      <dgm:spPr/>
      <dgm:t>
        <a:bodyPr/>
        <a:lstStyle/>
        <a:p>
          <a:endParaRPr lang="en-US"/>
        </a:p>
      </dgm:t>
    </dgm:pt>
    <dgm:pt modelId="{27A7AD00-3BB8-497A-945F-0FD18776BD7A}" type="pres">
      <dgm:prSet presAssocID="{C42ED563-850F-4476-944A-247BE9D7C76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FF539-A544-4C1C-B8B2-EBC7D95564EE}" type="pres">
      <dgm:prSet presAssocID="{F7470B88-9958-4284-850E-141D58D8DC1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BA22B-BD31-4937-B6C5-59E550EAB557}" type="pres">
      <dgm:prSet presAssocID="{58103E6B-805D-40CA-B7D8-A85358DEBC2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CA042-1FCD-4225-8384-DC73AED316BE}" type="presOf" srcId="{F7470B88-9958-4284-850E-141D58D8DC1F}" destId="{736FF539-A544-4C1C-B8B2-EBC7D95564EE}" srcOrd="1" destOrd="0" presId="urn:microsoft.com/office/officeart/2005/8/layout/target3"/>
    <dgm:cxn modelId="{E225598C-ADCA-428E-B3D8-BD7B814A74AA}" type="presOf" srcId="{F7470B88-9958-4284-850E-141D58D8DC1F}" destId="{504F39C1-98AF-45BD-BB70-770D9CAE28F6}" srcOrd="0" destOrd="0" presId="urn:microsoft.com/office/officeart/2005/8/layout/target3"/>
    <dgm:cxn modelId="{36237608-EBD3-4B3B-95B3-5166410DFA07}" type="presOf" srcId="{5735870B-35A1-4D9B-813E-DEF67F579FE2}" destId="{5FDDFAFF-ADA2-4A3F-A7C9-698B4D09F501}" srcOrd="0" destOrd="0" presId="urn:microsoft.com/office/officeart/2005/8/layout/target3"/>
    <dgm:cxn modelId="{0FF35DBE-6E53-4E4E-BDA1-37DDC458C1E5}" srcId="{5735870B-35A1-4D9B-813E-DEF67F579FE2}" destId="{F7470B88-9958-4284-850E-141D58D8DC1F}" srcOrd="1" destOrd="0" parTransId="{6E5294B5-A7DE-4E9F-A797-1B1E5CF88CF4}" sibTransId="{25833870-69DC-4BA9-93E6-453DB2ADE9F1}"/>
    <dgm:cxn modelId="{8D94C52E-A9B0-4992-98A8-74E6C1E5272C}" type="presOf" srcId="{C42ED563-850F-4476-944A-247BE9D7C76D}" destId="{9048BDBD-5A0D-47EE-A474-BD8EB164FCC1}" srcOrd="0" destOrd="0" presId="urn:microsoft.com/office/officeart/2005/8/layout/target3"/>
    <dgm:cxn modelId="{C18A19A8-47C7-4FB8-904C-7F7496270236}" srcId="{5735870B-35A1-4D9B-813E-DEF67F579FE2}" destId="{C42ED563-850F-4476-944A-247BE9D7C76D}" srcOrd="0" destOrd="0" parTransId="{9A8635E1-AC08-407C-85A7-0C1FB9F287F3}" sibTransId="{5629C3C4-8432-48A1-B8AA-3BB82EC4C58E}"/>
    <dgm:cxn modelId="{40C66FAE-21B1-4D3E-AAE3-7DB5290F3EE6}" type="presOf" srcId="{58103E6B-805D-40CA-B7D8-A85358DEBC23}" destId="{3521942F-3580-454F-B662-2B6A3D2942F7}" srcOrd="0" destOrd="0" presId="urn:microsoft.com/office/officeart/2005/8/layout/target3"/>
    <dgm:cxn modelId="{2E67E328-1BD9-4473-AD0A-8B0CAF2E57F6}" type="presOf" srcId="{58103E6B-805D-40CA-B7D8-A85358DEBC23}" destId="{35CBA22B-BD31-4937-B6C5-59E550EAB557}" srcOrd="1" destOrd="0" presId="urn:microsoft.com/office/officeart/2005/8/layout/target3"/>
    <dgm:cxn modelId="{34AA227C-3825-432A-8E65-61E9DE6DD00E}" srcId="{5735870B-35A1-4D9B-813E-DEF67F579FE2}" destId="{58103E6B-805D-40CA-B7D8-A85358DEBC23}" srcOrd="2" destOrd="0" parTransId="{7AA95597-CE03-4265-B0B2-567BF0853D3A}" sibTransId="{5C63C33C-D913-4D21-A200-E290BA9DEF7A}"/>
    <dgm:cxn modelId="{ECD81B49-865A-4399-9E9A-3E4C0C264FBB}" type="presOf" srcId="{C42ED563-850F-4476-944A-247BE9D7C76D}" destId="{27A7AD00-3BB8-497A-945F-0FD18776BD7A}" srcOrd="1" destOrd="0" presId="urn:microsoft.com/office/officeart/2005/8/layout/target3"/>
    <dgm:cxn modelId="{4B8E415C-BDBE-43DB-A126-F093CD7836D5}" type="presParOf" srcId="{5FDDFAFF-ADA2-4A3F-A7C9-698B4D09F501}" destId="{47A1BB41-C907-4548-8AFB-4323B4043D1A}" srcOrd="0" destOrd="0" presId="urn:microsoft.com/office/officeart/2005/8/layout/target3"/>
    <dgm:cxn modelId="{A3AC6364-3EB6-4478-B37F-A54D88064444}" type="presParOf" srcId="{5FDDFAFF-ADA2-4A3F-A7C9-698B4D09F501}" destId="{2E35BC5E-05E7-489B-B14E-B17DAE740EC8}" srcOrd="1" destOrd="0" presId="urn:microsoft.com/office/officeart/2005/8/layout/target3"/>
    <dgm:cxn modelId="{4653B3E6-3062-42A2-9AC6-7622977D13AE}" type="presParOf" srcId="{5FDDFAFF-ADA2-4A3F-A7C9-698B4D09F501}" destId="{9048BDBD-5A0D-47EE-A474-BD8EB164FCC1}" srcOrd="2" destOrd="0" presId="urn:microsoft.com/office/officeart/2005/8/layout/target3"/>
    <dgm:cxn modelId="{C9582B09-F0B7-4F7E-A138-E48CEBD6575B}" type="presParOf" srcId="{5FDDFAFF-ADA2-4A3F-A7C9-698B4D09F501}" destId="{0C72F725-45D8-4B93-9DE0-5C92B981F191}" srcOrd="3" destOrd="0" presId="urn:microsoft.com/office/officeart/2005/8/layout/target3"/>
    <dgm:cxn modelId="{C6F33AA6-E7DA-4FE3-830B-5C57A00201C5}" type="presParOf" srcId="{5FDDFAFF-ADA2-4A3F-A7C9-698B4D09F501}" destId="{C5833B92-4D87-42F0-8B0E-159DF7A4C29E}" srcOrd="4" destOrd="0" presId="urn:microsoft.com/office/officeart/2005/8/layout/target3"/>
    <dgm:cxn modelId="{046A6B49-2043-4208-B2D0-4C0E9A17348C}" type="presParOf" srcId="{5FDDFAFF-ADA2-4A3F-A7C9-698B4D09F501}" destId="{504F39C1-98AF-45BD-BB70-770D9CAE28F6}" srcOrd="5" destOrd="0" presId="urn:microsoft.com/office/officeart/2005/8/layout/target3"/>
    <dgm:cxn modelId="{15880200-F039-44A8-A015-0A0D62C1386F}" type="presParOf" srcId="{5FDDFAFF-ADA2-4A3F-A7C9-698B4D09F501}" destId="{D3466CC9-AD6C-453D-8576-0ED01883D286}" srcOrd="6" destOrd="0" presId="urn:microsoft.com/office/officeart/2005/8/layout/target3"/>
    <dgm:cxn modelId="{407A35FD-A58F-41DC-B397-31067E92DF87}" type="presParOf" srcId="{5FDDFAFF-ADA2-4A3F-A7C9-698B4D09F501}" destId="{D999828E-F8FA-4791-9FE4-21DF2E81F473}" srcOrd="7" destOrd="0" presId="urn:microsoft.com/office/officeart/2005/8/layout/target3"/>
    <dgm:cxn modelId="{ED6331F9-1032-4D86-9206-E469AAE278E8}" type="presParOf" srcId="{5FDDFAFF-ADA2-4A3F-A7C9-698B4D09F501}" destId="{3521942F-3580-454F-B662-2B6A3D2942F7}" srcOrd="8" destOrd="0" presId="urn:microsoft.com/office/officeart/2005/8/layout/target3"/>
    <dgm:cxn modelId="{4978AEE2-AB9A-42EA-B35A-FABD7866555B}" type="presParOf" srcId="{5FDDFAFF-ADA2-4A3F-A7C9-698B4D09F501}" destId="{27A7AD00-3BB8-497A-945F-0FD18776BD7A}" srcOrd="9" destOrd="0" presId="urn:microsoft.com/office/officeart/2005/8/layout/target3"/>
    <dgm:cxn modelId="{585FA39D-5124-40E3-9225-571720400D61}" type="presParOf" srcId="{5FDDFAFF-ADA2-4A3F-A7C9-698B4D09F501}" destId="{736FF539-A544-4C1C-B8B2-EBC7D95564EE}" srcOrd="10" destOrd="0" presId="urn:microsoft.com/office/officeart/2005/8/layout/target3"/>
    <dgm:cxn modelId="{AA26A5BC-104A-423D-AA22-BB279750A829}" type="presParOf" srcId="{5FDDFAFF-ADA2-4A3F-A7C9-698B4D09F501}" destId="{35CBA22B-BD31-4937-B6C5-59E550EAB55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ED316-5418-4C39-ADE6-3E057AF829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5B7699-4780-4158-A34B-029A02DE10B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    পরিচিতি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F7BE7-6ED4-4200-85F8-AA9321903772}" type="parTrans" cxnId="{84F14B3A-9A6B-4C46-81BE-E88C2C724E0B}">
      <dgm:prSet/>
      <dgm:spPr/>
      <dgm:t>
        <a:bodyPr/>
        <a:lstStyle/>
        <a:p>
          <a:endParaRPr lang="en-US"/>
        </a:p>
      </dgm:t>
    </dgm:pt>
    <dgm:pt modelId="{5F40F6A6-B369-4B85-A559-9DB10AB1C219}" type="sibTrans" cxnId="{84F14B3A-9A6B-4C46-81BE-E88C2C724E0B}">
      <dgm:prSet/>
      <dgm:spPr/>
      <dgm:t>
        <a:bodyPr/>
        <a:lstStyle/>
        <a:p>
          <a:endParaRPr lang="en-US"/>
        </a:p>
      </dgm:t>
    </dgm:pt>
    <dgm:pt modelId="{15002CB5-218A-4F18-B727-58421D2E0997}" type="pres">
      <dgm:prSet presAssocID="{F54ED316-5418-4C39-ADE6-3E057AF829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4CACF-B62E-419C-A238-FE63308A82BC}" type="pres">
      <dgm:prSet presAssocID="{5E5B7699-4780-4158-A34B-029A02DE10BE}" presName="comp" presStyleCnt="0"/>
      <dgm:spPr/>
    </dgm:pt>
    <dgm:pt modelId="{197BD279-9D4F-43CB-AA8D-64054BAFE4F1}" type="pres">
      <dgm:prSet presAssocID="{5E5B7699-4780-4158-A34B-029A02DE10BE}" presName="box" presStyleLbl="node1" presStyleIdx="0" presStyleCnt="1" custLinFactNeighborX="-935"/>
      <dgm:spPr/>
      <dgm:t>
        <a:bodyPr/>
        <a:lstStyle/>
        <a:p>
          <a:endParaRPr lang="en-US"/>
        </a:p>
      </dgm:t>
    </dgm:pt>
    <dgm:pt modelId="{B82383F6-32BA-471B-AFEA-4137D8EC7DA2}" type="pres">
      <dgm:prSet presAssocID="{5E5B7699-4780-4158-A34B-029A02DE10BE}" presName="img" presStyleLbl="fgImgPlace1" presStyleIdx="0" presStyleCnt="1" custScaleX="112940" custScaleY="101826" custLinFactNeighborX="30040" custLinFactNeighborY="-42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6FC87E-D814-48ED-9F85-9174ED0F6041}" type="pres">
      <dgm:prSet presAssocID="{5E5B7699-4780-4158-A34B-029A02DE10B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3022D-921D-4280-85F8-110A4D9697DA}" type="presOf" srcId="{F54ED316-5418-4C39-ADE6-3E057AF82931}" destId="{15002CB5-218A-4F18-B727-58421D2E0997}" srcOrd="0" destOrd="0" presId="urn:microsoft.com/office/officeart/2005/8/layout/vList4"/>
    <dgm:cxn modelId="{FB35070B-5948-481A-A70C-F04886D91F05}" type="presOf" srcId="{5E5B7699-4780-4158-A34B-029A02DE10BE}" destId="{197BD279-9D4F-43CB-AA8D-64054BAFE4F1}" srcOrd="0" destOrd="0" presId="urn:microsoft.com/office/officeart/2005/8/layout/vList4"/>
    <dgm:cxn modelId="{107E4856-97E5-415B-BC1C-1B73302A0214}" type="presOf" srcId="{5E5B7699-4780-4158-A34B-029A02DE10BE}" destId="{486FC87E-D814-48ED-9F85-9174ED0F6041}" srcOrd="1" destOrd="0" presId="urn:microsoft.com/office/officeart/2005/8/layout/vList4"/>
    <dgm:cxn modelId="{84F14B3A-9A6B-4C46-81BE-E88C2C724E0B}" srcId="{F54ED316-5418-4C39-ADE6-3E057AF82931}" destId="{5E5B7699-4780-4158-A34B-029A02DE10BE}" srcOrd="0" destOrd="0" parTransId="{A54F7BE7-6ED4-4200-85F8-AA9321903772}" sibTransId="{5F40F6A6-B369-4B85-A559-9DB10AB1C219}"/>
    <dgm:cxn modelId="{3B2CF165-73EB-440B-8F35-5B2285D90F39}" type="presParOf" srcId="{15002CB5-218A-4F18-B727-58421D2E0997}" destId="{7EB4CACF-B62E-419C-A238-FE63308A82BC}" srcOrd="0" destOrd="0" presId="urn:microsoft.com/office/officeart/2005/8/layout/vList4"/>
    <dgm:cxn modelId="{CEAB1520-72E0-4E91-82EC-30311E8EFB93}" type="presParOf" srcId="{7EB4CACF-B62E-419C-A238-FE63308A82BC}" destId="{197BD279-9D4F-43CB-AA8D-64054BAFE4F1}" srcOrd="0" destOrd="0" presId="urn:microsoft.com/office/officeart/2005/8/layout/vList4"/>
    <dgm:cxn modelId="{3AFFE33F-0328-4BDB-8A1E-18BD281DF304}" type="presParOf" srcId="{7EB4CACF-B62E-419C-A238-FE63308A82BC}" destId="{B82383F6-32BA-471B-AFEA-4137D8EC7DA2}" srcOrd="1" destOrd="0" presId="urn:microsoft.com/office/officeart/2005/8/layout/vList4"/>
    <dgm:cxn modelId="{B4D3FE15-F6A3-41B0-BFE2-E8FDECA4AB1B}" type="presParOf" srcId="{7EB4CACF-B62E-419C-A238-FE63308A82BC}" destId="{486FC87E-D814-48ED-9F85-9174ED0F60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4F248-381A-4D0A-9620-5B415E96B19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DE4979-CA90-41FE-80FA-A6FD159CB14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31CDA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নির্বাচন কী তা বলতে পারব?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20D1F9-9800-4A91-8F13-D32B33DF0DF4}" type="parTrans" cxnId="{7476C1DE-40CD-48EB-A488-74F90B884123}">
      <dgm:prSet/>
      <dgm:spPr/>
      <dgm:t>
        <a:bodyPr/>
        <a:lstStyle/>
        <a:p>
          <a:endParaRPr lang="en-US"/>
        </a:p>
      </dgm:t>
    </dgm:pt>
    <dgm:pt modelId="{E47F3AEC-98B7-4F73-9C50-D2B61E42DE56}" type="sibTrans" cxnId="{7476C1DE-40CD-48EB-A488-74F90B884123}">
      <dgm:prSet/>
      <dgm:spPr/>
      <dgm:t>
        <a:bodyPr/>
        <a:lstStyle/>
        <a:p>
          <a:endParaRPr lang="en-US"/>
        </a:p>
      </dgm:t>
    </dgm:pt>
    <dgm:pt modelId="{8E832400-264E-49BF-8D4A-117B99DB6B03}">
      <dgm:prSet phldrT="[Text]" custT="1"/>
      <dgm:spPr>
        <a:ln>
          <a:solidFill>
            <a:srgbClr val="F31CDA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8635E-3DF2-4E79-BC8E-D4BC0B86B10E}" type="parTrans" cxnId="{B93B1EE6-38AD-405A-AD6D-E675D88AF8FD}">
      <dgm:prSet/>
      <dgm:spPr/>
      <dgm:t>
        <a:bodyPr/>
        <a:lstStyle/>
        <a:p>
          <a:endParaRPr lang="en-US"/>
        </a:p>
      </dgm:t>
    </dgm:pt>
    <dgm:pt modelId="{845B1D91-69EF-4663-B567-D90369DBB1D0}" type="sibTrans" cxnId="{B93B1EE6-38AD-405A-AD6D-E675D88AF8FD}">
      <dgm:prSet/>
      <dgm:spPr/>
      <dgm:t>
        <a:bodyPr/>
        <a:lstStyle/>
        <a:p>
          <a:endParaRPr lang="en-US"/>
        </a:p>
      </dgm:t>
    </dgm:pt>
    <dgm:pt modelId="{B531F70A-9BC2-44FA-83F3-214A5F9C91D8}">
      <dgm:prSet phldrT="[Text]" custT="1"/>
      <dgm:spPr>
        <a:ln>
          <a:solidFill>
            <a:srgbClr val="F31CDA"/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নির্বাচন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বর্ণনা করতে পারব । 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B41C0-346F-4BE4-8650-2AB97C348122}" type="parTrans" cxnId="{12EC2F2B-F9EA-461A-A99B-A17B5F8B827E}">
      <dgm:prSet/>
      <dgm:spPr/>
      <dgm:t>
        <a:bodyPr/>
        <a:lstStyle/>
        <a:p>
          <a:endParaRPr lang="en-US"/>
        </a:p>
      </dgm:t>
    </dgm:pt>
    <dgm:pt modelId="{9C935B79-519B-4FEC-AB91-37A994D99384}" type="sibTrans" cxnId="{12EC2F2B-F9EA-461A-A99B-A17B5F8B827E}">
      <dgm:prSet/>
      <dgm:spPr/>
      <dgm:t>
        <a:bodyPr/>
        <a:lstStyle/>
        <a:p>
          <a:endParaRPr lang="en-US"/>
        </a:p>
      </dgm:t>
    </dgm:pt>
    <dgm:pt modelId="{21A9CA1F-ECFC-4FBB-9478-DA1AEFB82967}" type="pres">
      <dgm:prSet presAssocID="{0764F248-381A-4D0A-9620-5B415E96B1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6B4A60-6DEE-4B55-9FC6-4A69F4379259}" type="pres">
      <dgm:prSet presAssocID="{0764F248-381A-4D0A-9620-5B415E96B198}" presName="Name1" presStyleCnt="0"/>
      <dgm:spPr/>
      <dgm:t>
        <a:bodyPr/>
        <a:lstStyle/>
        <a:p>
          <a:endParaRPr lang="en-US"/>
        </a:p>
      </dgm:t>
    </dgm:pt>
    <dgm:pt modelId="{CE46520B-BEF7-4AB7-AB6A-55472F331C6A}" type="pres">
      <dgm:prSet presAssocID="{0764F248-381A-4D0A-9620-5B415E96B198}" presName="cycle" presStyleCnt="0"/>
      <dgm:spPr/>
      <dgm:t>
        <a:bodyPr/>
        <a:lstStyle/>
        <a:p>
          <a:endParaRPr lang="en-US"/>
        </a:p>
      </dgm:t>
    </dgm:pt>
    <dgm:pt modelId="{4B280239-B214-4BDB-A09A-502BA51D003B}" type="pres">
      <dgm:prSet presAssocID="{0764F248-381A-4D0A-9620-5B415E96B198}" presName="srcNode" presStyleLbl="node1" presStyleIdx="0" presStyleCnt="3"/>
      <dgm:spPr/>
      <dgm:t>
        <a:bodyPr/>
        <a:lstStyle/>
        <a:p>
          <a:endParaRPr lang="en-US"/>
        </a:p>
      </dgm:t>
    </dgm:pt>
    <dgm:pt modelId="{70F14E5C-3C7D-4AFB-AC79-537AA32D8BDE}" type="pres">
      <dgm:prSet presAssocID="{0764F248-381A-4D0A-9620-5B415E96B198}" presName="conn" presStyleLbl="parChTrans1D2" presStyleIdx="0" presStyleCnt="1"/>
      <dgm:spPr/>
      <dgm:t>
        <a:bodyPr/>
        <a:lstStyle/>
        <a:p>
          <a:endParaRPr lang="en-US"/>
        </a:p>
      </dgm:t>
    </dgm:pt>
    <dgm:pt modelId="{19BC47AF-1F1E-47C8-AF17-5E6CB58FDD56}" type="pres">
      <dgm:prSet presAssocID="{0764F248-381A-4D0A-9620-5B415E96B198}" presName="extraNode" presStyleLbl="node1" presStyleIdx="0" presStyleCnt="3"/>
      <dgm:spPr/>
      <dgm:t>
        <a:bodyPr/>
        <a:lstStyle/>
        <a:p>
          <a:endParaRPr lang="en-US"/>
        </a:p>
      </dgm:t>
    </dgm:pt>
    <dgm:pt modelId="{EDA30F64-C1DD-4157-8ADF-5744D2D5F542}" type="pres">
      <dgm:prSet presAssocID="{0764F248-381A-4D0A-9620-5B415E96B198}" presName="dstNode" presStyleLbl="node1" presStyleIdx="0" presStyleCnt="3"/>
      <dgm:spPr/>
      <dgm:t>
        <a:bodyPr/>
        <a:lstStyle/>
        <a:p>
          <a:endParaRPr lang="en-US"/>
        </a:p>
      </dgm:t>
    </dgm:pt>
    <dgm:pt modelId="{97652373-0427-4D95-89AC-6CBF3305C718}" type="pres">
      <dgm:prSet presAssocID="{00DE4979-CA90-41FE-80FA-A6FD159CB142}" presName="text_1" presStyleLbl="node1" presStyleIdx="0" presStyleCnt="3" custScaleY="128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F5D54-38C0-48C9-A7A8-39E5815FDE80}" type="pres">
      <dgm:prSet presAssocID="{00DE4979-CA90-41FE-80FA-A6FD159CB142}" presName="accent_1" presStyleCnt="0"/>
      <dgm:spPr/>
      <dgm:t>
        <a:bodyPr/>
        <a:lstStyle/>
        <a:p>
          <a:endParaRPr lang="en-US"/>
        </a:p>
      </dgm:t>
    </dgm:pt>
    <dgm:pt modelId="{E5AA6F80-8F9A-4A64-9827-A2CEF920B0D0}" type="pres">
      <dgm:prSet presAssocID="{00DE4979-CA90-41FE-80FA-A6FD159CB142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B5D7372-6951-4F04-A901-C7D97DF21B9E}" type="pres">
      <dgm:prSet presAssocID="{8E832400-264E-49BF-8D4A-117B99DB6B03}" presName="text_2" presStyleLbl="node1" presStyleIdx="1" presStyleCnt="3" custScaleY="125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F3316-4C03-4394-9FB5-A80E02BE40FB}" type="pres">
      <dgm:prSet presAssocID="{8E832400-264E-49BF-8D4A-117B99DB6B03}" presName="accent_2" presStyleCnt="0"/>
      <dgm:spPr/>
      <dgm:t>
        <a:bodyPr/>
        <a:lstStyle/>
        <a:p>
          <a:endParaRPr lang="en-US"/>
        </a:p>
      </dgm:t>
    </dgm:pt>
    <dgm:pt modelId="{C6525EF4-EF5E-4CA8-B81F-3D17BF04C34B}" type="pres">
      <dgm:prSet presAssocID="{8E832400-264E-49BF-8D4A-117B99DB6B03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53061EF0-AFB5-4EB9-9058-C3042C294174}" type="pres">
      <dgm:prSet presAssocID="{B531F70A-9BC2-44FA-83F3-214A5F9C91D8}" presName="text_3" presStyleLbl="node1" presStyleIdx="2" presStyleCnt="3" custScaleY="151692" custLinFactNeighborX="1837" custLinFactNeighborY="2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F704D-5038-4E48-9935-FDA26B778532}" type="pres">
      <dgm:prSet presAssocID="{B531F70A-9BC2-44FA-83F3-214A5F9C91D8}" presName="accent_3" presStyleCnt="0"/>
      <dgm:spPr/>
      <dgm:t>
        <a:bodyPr/>
        <a:lstStyle/>
        <a:p>
          <a:endParaRPr lang="en-US"/>
        </a:p>
      </dgm:t>
    </dgm:pt>
    <dgm:pt modelId="{7E3850F6-E1B7-4AD0-9818-F24D75BFCE4A}" type="pres">
      <dgm:prSet presAssocID="{B531F70A-9BC2-44FA-83F3-214A5F9C91D8}" presName="accentRepeatNode" presStyleLbl="solidFgAcc1" presStyleIdx="2" presStyleCnt="3" custLinFactNeighborX="11330" custLinFactNeighborY="-113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54E90469-2539-4615-80AC-B8EA0FB1F4DA}" type="presOf" srcId="{00DE4979-CA90-41FE-80FA-A6FD159CB142}" destId="{97652373-0427-4D95-89AC-6CBF3305C718}" srcOrd="0" destOrd="0" presId="urn:microsoft.com/office/officeart/2008/layout/VerticalCurvedList"/>
    <dgm:cxn modelId="{7476C1DE-40CD-48EB-A488-74F90B884123}" srcId="{0764F248-381A-4D0A-9620-5B415E96B198}" destId="{00DE4979-CA90-41FE-80FA-A6FD159CB142}" srcOrd="0" destOrd="0" parTransId="{8D20D1F9-9800-4A91-8F13-D32B33DF0DF4}" sibTransId="{E47F3AEC-98B7-4F73-9C50-D2B61E42DE56}"/>
    <dgm:cxn modelId="{DD70B238-8071-4E63-8436-AEC5FB457355}" type="presOf" srcId="{B531F70A-9BC2-44FA-83F3-214A5F9C91D8}" destId="{53061EF0-AFB5-4EB9-9058-C3042C294174}" srcOrd="0" destOrd="0" presId="urn:microsoft.com/office/officeart/2008/layout/VerticalCurvedList"/>
    <dgm:cxn modelId="{288BC2D0-61F1-4EC9-A153-8576288F4E56}" type="presOf" srcId="{E47F3AEC-98B7-4F73-9C50-D2B61E42DE56}" destId="{70F14E5C-3C7D-4AFB-AC79-537AA32D8BDE}" srcOrd="0" destOrd="0" presId="urn:microsoft.com/office/officeart/2008/layout/VerticalCurvedList"/>
    <dgm:cxn modelId="{8721DF1E-2CC0-4A81-8309-F72A75FF04AC}" type="presOf" srcId="{8E832400-264E-49BF-8D4A-117B99DB6B03}" destId="{5B5D7372-6951-4F04-A901-C7D97DF21B9E}" srcOrd="0" destOrd="0" presId="urn:microsoft.com/office/officeart/2008/layout/VerticalCurvedList"/>
    <dgm:cxn modelId="{B93B1EE6-38AD-405A-AD6D-E675D88AF8FD}" srcId="{0764F248-381A-4D0A-9620-5B415E96B198}" destId="{8E832400-264E-49BF-8D4A-117B99DB6B03}" srcOrd="1" destOrd="0" parTransId="{8BE8635E-3DF2-4E79-BC8E-D4BC0B86B10E}" sibTransId="{845B1D91-69EF-4663-B567-D90369DBB1D0}"/>
    <dgm:cxn modelId="{12EC2F2B-F9EA-461A-A99B-A17B5F8B827E}" srcId="{0764F248-381A-4D0A-9620-5B415E96B198}" destId="{B531F70A-9BC2-44FA-83F3-214A5F9C91D8}" srcOrd="2" destOrd="0" parTransId="{F50B41C0-346F-4BE4-8650-2AB97C348122}" sibTransId="{9C935B79-519B-4FEC-AB91-37A994D99384}"/>
    <dgm:cxn modelId="{435BD58A-4C82-4FF2-8430-502A08E8E6BF}" type="presOf" srcId="{0764F248-381A-4D0A-9620-5B415E96B198}" destId="{21A9CA1F-ECFC-4FBB-9478-DA1AEFB82967}" srcOrd="0" destOrd="0" presId="urn:microsoft.com/office/officeart/2008/layout/VerticalCurvedList"/>
    <dgm:cxn modelId="{E4C89D27-6EF8-4B82-9B02-694ABA3B90BC}" type="presParOf" srcId="{21A9CA1F-ECFC-4FBB-9478-DA1AEFB82967}" destId="{976B4A60-6DEE-4B55-9FC6-4A69F4379259}" srcOrd="0" destOrd="0" presId="urn:microsoft.com/office/officeart/2008/layout/VerticalCurvedList"/>
    <dgm:cxn modelId="{F675D294-7241-41DD-8FF3-EF32B9C25CAE}" type="presParOf" srcId="{976B4A60-6DEE-4B55-9FC6-4A69F4379259}" destId="{CE46520B-BEF7-4AB7-AB6A-55472F331C6A}" srcOrd="0" destOrd="0" presId="urn:microsoft.com/office/officeart/2008/layout/VerticalCurvedList"/>
    <dgm:cxn modelId="{E1E19899-1478-45AF-9627-5D9A81B2F135}" type="presParOf" srcId="{CE46520B-BEF7-4AB7-AB6A-55472F331C6A}" destId="{4B280239-B214-4BDB-A09A-502BA51D003B}" srcOrd="0" destOrd="0" presId="urn:microsoft.com/office/officeart/2008/layout/VerticalCurvedList"/>
    <dgm:cxn modelId="{E043D68E-EF99-41ED-A449-FE4871FA9E24}" type="presParOf" srcId="{CE46520B-BEF7-4AB7-AB6A-55472F331C6A}" destId="{70F14E5C-3C7D-4AFB-AC79-537AA32D8BDE}" srcOrd="1" destOrd="0" presId="urn:microsoft.com/office/officeart/2008/layout/VerticalCurvedList"/>
    <dgm:cxn modelId="{5B32ED3E-0A9D-4FAE-8AF7-D62475A0CAB9}" type="presParOf" srcId="{CE46520B-BEF7-4AB7-AB6A-55472F331C6A}" destId="{19BC47AF-1F1E-47C8-AF17-5E6CB58FDD56}" srcOrd="2" destOrd="0" presId="urn:microsoft.com/office/officeart/2008/layout/VerticalCurvedList"/>
    <dgm:cxn modelId="{B4B08089-02C3-4130-872C-5F05D2461218}" type="presParOf" srcId="{CE46520B-BEF7-4AB7-AB6A-55472F331C6A}" destId="{EDA30F64-C1DD-4157-8ADF-5744D2D5F542}" srcOrd="3" destOrd="0" presId="urn:microsoft.com/office/officeart/2008/layout/VerticalCurvedList"/>
    <dgm:cxn modelId="{9947F133-2C24-4B0F-823A-C9B2EBA913E4}" type="presParOf" srcId="{976B4A60-6DEE-4B55-9FC6-4A69F4379259}" destId="{97652373-0427-4D95-89AC-6CBF3305C718}" srcOrd="1" destOrd="0" presId="urn:microsoft.com/office/officeart/2008/layout/VerticalCurvedList"/>
    <dgm:cxn modelId="{36EAE54D-909A-4850-B510-F68C0CC0796B}" type="presParOf" srcId="{976B4A60-6DEE-4B55-9FC6-4A69F4379259}" destId="{6FEF5D54-38C0-48C9-A7A8-39E5815FDE80}" srcOrd="2" destOrd="0" presId="urn:microsoft.com/office/officeart/2008/layout/VerticalCurvedList"/>
    <dgm:cxn modelId="{F6CEF210-4DAB-4FF6-93A1-77F4E4D2B93D}" type="presParOf" srcId="{6FEF5D54-38C0-48C9-A7A8-39E5815FDE80}" destId="{E5AA6F80-8F9A-4A64-9827-A2CEF920B0D0}" srcOrd="0" destOrd="0" presId="urn:microsoft.com/office/officeart/2008/layout/VerticalCurvedList"/>
    <dgm:cxn modelId="{45541170-EC9A-4623-977B-78240772CDC8}" type="presParOf" srcId="{976B4A60-6DEE-4B55-9FC6-4A69F4379259}" destId="{5B5D7372-6951-4F04-A901-C7D97DF21B9E}" srcOrd="3" destOrd="0" presId="urn:microsoft.com/office/officeart/2008/layout/VerticalCurvedList"/>
    <dgm:cxn modelId="{55D2EF0F-AEC7-4F03-9228-1D4CBE394964}" type="presParOf" srcId="{976B4A60-6DEE-4B55-9FC6-4A69F4379259}" destId="{EB7F3316-4C03-4394-9FB5-A80E02BE40FB}" srcOrd="4" destOrd="0" presId="urn:microsoft.com/office/officeart/2008/layout/VerticalCurvedList"/>
    <dgm:cxn modelId="{B02EEF4F-D90A-4283-BD05-10613C11D2D4}" type="presParOf" srcId="{EB7F3316-4C03-4394-9FB5-A80E02BE40FB}" destId="{C6525EF4-EF5E-4CA8-B81F-3D17BF04C34B}" srcOrd="0" destOrd="0" presId="urn:microsoft.com/office/officeart/2008/layout/VerticalCurvedList"/>
    <dgm:cxn modelId="{1EA784FE-D084-423A-969A-D966FE296B6B}" type="presParOf" srcId="{976B4A60-6DEE-4B55-9FC6-4A69F4379259}" destId="{53061EF0-AFB5-4EB9-9058-C3042C294174}" srcOrd="5" destOrd="0" presId="urn:microsoft.com/office/officeart/2008/layout/VerticalCurvedList"/>
    <dgm:cxn modelId="{CA6624BF-AE3F-4A0C-A72D-9E80445548BD}" type="presParOf" srcId="{976B4A60-6DEE-4B55-9FC6-4A69F4379259}" destId="{B34F704D-5038-4E48-9935-FDA26B778532}" srcOrd="6" destOrd="0" presId="urn:microsoft.com/office/officeart/2008/layout/VerticalCurvedList"/>
    <dgm:cxn modelId="{34D91F4E-EEF9-474D-931E-7F392A7020BC}" type="presParOf" srcId="{B34F704D-5038-4E48-9935-FDA26B778532}" destId="{7E3850F6-E1B7-4AD0-9818-F24D75BFCE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DD02-F38F-4DD9-BAB3-3B84F038ABE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D1DE1-2617-455D-869C-46588BDEEE9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  শিক্ষনফল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7AB86-A20B-4F4E-B03D-579C844C63A8}" type="parTrans" cxnId="{00DD311D-F10B-4478-BCF8-32E1D3CAEA86}">
      <dgm:prSet/>
      <dgm:spPr/>
      <dgm:t>
        <a:bodyPr/>
        <a:lstStyle/>
        <a:p>
          <a:endParaRPr lang="en-US"/>
        </a:p>
      </dgm:t>
    </dgm:pt>
    <dgm:pt modelId="{A577FE84-949F-4DD0-961B-C95BBADDED72}" type="sibTrans" cxnId="{00DD311D-F10B-4478-BCF8-32E1D3CAEA86}">
      <dgm:prSet/>
      <dgm:spPr/>
      <dgm:t>
        <a:bodyPr/>
        <a:lstStyle/>
        <a:p>
          <a:endParaRPr lang="en-US"/>
        </a:p>
      </dgm:t>
    </dgm:pt>
    <dgm:pt modelId="{FFE514FB-1163-4EE2-8C56-7FDB58121BC0}" type="pres">
      <dgm:prSet presAssocID="{517DDD02-F38F-4DD9-BAB3-3B84F038AB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7EBC6-C077-41C1-A065-286AB581544F}" type="pres">
      <dgm:prSet presAssocID="{4FAD1DE1-2617-455D-869C-46588BDEEE9E}" presName="comp" presStyleCnt="0"/>
      <dgm:spPr/>
    </dgm:pt>
    <dgm:pt modelId="{5B2B0938-37B5-4341-9371-8BDFC80E3F47}" type="pres">
      <dgm:prSet presAssocID="{4FAD1DE1-2617-455D-869C-46588BDEEE9E}" presName="box" presStyleLbl="node1" presStyleIdx="0" presStyleCnt="1" custLinFactNeighborX="-295" custLinFactNeighborY="5099"/>
      <dgm:spPr/>
      <dgm:t>
        <a:bodyPr/>
        <a:lstStyle/>
        <a:p>
          <a:endParaRPr lang="en-US"/>
        </a:p>
      </dgm:t>
    </dgm:pt>
    <dgm:pt modelId="{0D832D46-5E2A-4E36-9828-C806BDE4EB65}" type="pres">
      <dgm:prSet presAssocID="{4FAD1DE1-2617-455D-869C-46588BDEEE9E}" presName="img" presStyleLbl="fgImgPlace1" presStyleIdx="0" presStyleCnt="1" custAng="10800000" custFlipVert="1" custFlipHor="1" custScaleX="102288" custScaleY="893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7993D9A-A7B7-4426-861C-E53D386CAF0D}" type="pres">
      <dgm:prSet presAssocID="{4FAD1DE1-2617-455D-869C-46588BDEEE9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1D53B-06AB-495E-B580-753D803D55A9}" type="presOf" srcId="{4FAD1DE1-2617-455D-869C-46588BDEEE9E}" destId="{B7993D9A-A7B7-4426-861C-E53D386CAF0D}" srcOrd="1" destOrd="0" presId="urn:microsoft.com/office/officeart/2005/8/layout/vList4"/>
    <dgm:cxn modelId="{00DD311D-F10B-4478-BCF8-32E1D3CAEA86}" srcId="{517DDD02-F38F-4DD9-BAB3-3B84F038ABED}" destId="{4FAD1DE1-2617-455D-869C-46588BDEEE9E}" srcOrd="0" destOrd="0" parTransId="{F8C7AB86-A20B-4F4E-B03D-579C844C63A8}" sibTransId="{A577FE84-949F-4DD0-961B-C95BBADDED72}"/>
    <dgm:cxn modelId="{6C13AA89-44A7-4C76-B446-C21C7FBB60E1}" type="presOf" srcId="{4FAD1DE1-2617-455D-869C-46588BDEEE9E}" destId="{5B2B0938-37B5-4341-9371-8BDFC80E3F47}" srcOrd="0" destOrd="0" presId="urn:microsoft.com/office/officeart/2005/8/layout/vList4"/>
    <dgm:cxn modelId="{EE4A7473-C23C-4849-9493-DCBE936B7D16}" type="presOf" srcId="{517DDD02-F38F-4DD9-BAB3-3B84F038ABED}" destId="{FFE514FB-1163-4EE2-8C56-7FDB58121BC0}" srcOrd="0" destOrd="0" presId="urn:microsoft.com/office/officeart/2005/8/layout/vList4"/>
    <dgm:cxn modelId="{25B4B3B5-CE90-44E4-9704-06519D6B4AA6}" type="presParOf" srcId="{FFE514FB-1163-4EE2-8C56-7FDB58121BC0}" destId="{79F7EBC6-C077-41C1-A065-286AB581544F}" srcOrd="0" destOrd="0" presId="urn:microsoft.com/office/officeart/2005/8/layout/vList4"/>
    <dgm:cxn modelId="{A48326DE-B994-4D98-BA62-1BCCF9AB6181}" type="presParOf" srcId="{79F7EBC6-C077-41C1-A065-286AB581544F}" destId="{5B2B0938-37B5-4341-9371-8BDFC80E3F47}" srcOrd="0" destOrd="0" presId="urn:microsoft.com/office/officeart/2005/8/layout/vList4"/>
    <dgm:cxn modelId="{7D61A024-9D33-480C-A501-5C89D6446163}" type="presParOf" srcId="{79F7EBC6-C077-41C1-A065-286AB581544F}" destId="{0D832D46-5E2A-4E36-9828-C806BDE4EB65}" srcOrd="1" destOrd="0" presId="urn:microsoft.com/office/officeart/2005/8/layout/vList4"/>
    <dgm:cxn modelId="{E877D3F6-DE97-489C-817A-CB63A944052E}" type="presParOf" srcId="{79F7EBC6-C077-41C1-A065-286AB581544F}" destId="{B7993D9A-A7B7-4426-861C-E53D386CAF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0CD97A-37B2-449D-A098-BF15A519BFE5}" type="doc">
      <dgm:prSet loTypeId="urn:microsoft.com/office/officeart/2005/8/layout/equation2" loCatId="process" qsTypeId="urn:microsoft.com/office/officeart/2005/8/quickstyle/3d3" qsCatId="3D" csTypeId="urn:microsoft.com/office/officeart/2005/8/colors/colorful5" csCatId="colorful" phldr="1"/>
      <dgm:spPr/>
    </dgm:pt>
    <dgm:pt modelId="{0C5ED9C1-13E3-4BD5-95C1-10411F0F512F}">
      <dgm:prSet phldrT="[Text]" custT="1"/>
      <dgm:spPr/>
      <dgm:t>
        <a:bodyPr/>
        <a:lstStyle/>
        <a:p>
          <a:r>
            <a:rPr lang="bn-IN" sz="4400" b="1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bn-IN" sz="5400" b="1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D668B-94B3-49A0-A448-A944A99A1B8A}" type="parTrans" cxnId="{61805568-995B-461B-B488-74E6101F467F}">
      <dgm:prSet/>
      <dgm:spPr/>
      <dgm:t>
        <a:bodyPr/>
        <a:lstStyle/>
        <a:p>
          <a:endParaRPr lang="en-US"/>
        </a:p>
      </dgm:t>
    </dgm:pt>
    <dgm:pt modelId="{ACF14B7F-BAF4-43FF-AE65-7FBA4A46F8E8}" type="sibTrans" cxnId="{61805568-995B-461B-B488-74E6101F467F}">
      <dgm:prSet/>
      <dgm:spPr/>
      <dgm:t>
        <a:bodyPr/>
        <a:lstStyle/>
        <a:p>
          <a:endParaRPr lang="en-US"/>
        </a:p>
      </dgm:t>
    </dgm:pt>
    <dgm:pt modelId="{E7FCB802-E9E9-4D4A-B8FA-4967AA2215B5}">
      <dgm:prSet phldrT="[Text]" custT="1"/>
      <dgm:spPr/>
      <dgm:t>
        <a:bodyPr/>
        <a:lstStyle/>
        <a:p>
          <a:r>
            <a:rPr lang="bn-IN" sz="4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bn-IN" sz="5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B9888-B974-4642-847B-112276A69772}" type="parTrans" cxnId="{CC4387B7-4DA0-43E8-9885-1008A467276D}">
      <dgm:prSet/>
      <dgm:spPr/>
      <dgm:t>
        <a:bodyPr/>
        <a:lstStyle/>
        <a:p>
          <a:endParaRPr lang="en-US"/>
        </a:p>
      </dgm:t>
    </dgm:pt>
    <dgm:pt modelId="{02541142-DEAE-4BC9-A2F4-3E5174C8A912}" type="sibTrans" cxnId="{CC4387B7-4DA0-43E8-9885-1008A467276D}">
      <dgm:prSet/>
      <dgm:spPr/>
      <dgm:t>
        <a:bodyPr/>
        <a:lstStyle/>
        <a:p>
          <a:endParaRPr lang="en-US"/>
        </a:p>
      </dgm:t>
    </dgm:pt>
    <dgm:pt modelId="{E8C525B0-A9C8-46B5-B4F9-C77B5942213E}">
      <dgm:prSet phldrT="[Text]" custT="1"/>
      <dgm:spPr/>
      <dgm:t>
        <a:bodyPr/>
        <a:lstStyle/>
        <a:p>
          <a:r>
            <a:rPr lang="bn-IN" sz="6000" b="1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নির্বাচন </a:t>
          </a:r>
          <a:endParaRPr lang="en-US" sz="60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15091-8E7E-41A7-B822-D259F385DF1F}" type="parTrans" cxnId="{E10CC8D4-7676-433C-9DAC-719C7E4CD524}">
      <dgm:prSet/>
      <dgm:spPr/>
      <dgm:t>
        <a:bodyPr/>
        <a:lstStyle/>
        <a:p>
          <a:endParaRPr lang="en-US"/>
        </a:p>
      </dgm:t>
    </dgm:pt>
    <dgm:pt modelId="{69A2C89D-D041-4794-92CC-4EB2592DE6A8}" type="sibTrans" cxnId="{E10CC8D4-7676-433C-9DAC-719C7E4CD524}">
      <dgm:prSet/>
      <dgm:spPr/>
      <dgm:t>
        <a:bodyPr/>
        <a:lstStyle/>
        <a:p>
          <a:endParaRPr lang="en-US"/>
        </a:p>
      </dgm:t>
    </dgm:pt>
    <dgm:pt modelId="{21668DB7-5DF8-4E92-8FA1-59CAEB3D1F2E}" type="pres">
      <dgm:prSet presAssocID="{A60CD97A-37B2-449D-A098-BF15A519BFE5}" presName="Name0" presStyleCnt="0">
        <dgm:presLayoutVars>
          <dgm:dir/>
          <dgm:resizeHandles val="exact"/>
        </dgm:presLayoutVars>
      </dgm:prSet>
      <dgm:spPr/>
    </dgm:pt>
    <dgm:pt modelId="{F9DD1097-EC3F-42E9-A161-0F340153B5E0}" type="pres">
      <dgm:prSet presAssocID="{A60CD97A-37B2-449D-A098-BF15A519BFE5}" presName="vNodes" presStyleCnt="0"/>
      <dgm:spPr/>
    </dgm:pt>
    <dgm:pt modelId="{03355508-7230-414B-ADA7-B212B9220754}" type="pres">
      <dgm:prSet presAssocID="{0C5ED9C1-13E3-4BD5-95C1-10411F0F512F}" presName="node" presStyleLbl="node1" presStyleIdx="0" presStyleCnt="3" custScaleX="135583" custScaleY="134954" custLinFactNeighborX="955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437F2-91C9-4A8E-BC6D-C2AA9529985D}" type="pres">
      <dgm:prSet presAssocID="{ACF14B7F-BAF4-43FF-AE65-7FBA4A46F8E8}" presName="spacerT" presStyleCnt="0"/>
      <dgm:spPr/>
    </dgm:pt>
    <dgm:pt modelId="{D13CBD1F-7BFC-4767-B30C-10628E718758}" type="pres">
      <dgm:prSet presAssocID="{ACF14B7F-BAF4-43FF-AE65-7FBA4A46F8E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7715F76-3583-4FE4-8296-64D66FAD07E1}" type="pres">
      <dgm:prSet presAssocID="{ACF14B7F-BAF4-43FF-AE65-7FBA4A46F8E8}" presName="spacerB" presStyleCnt="0"/>
      <dgm:spPr/>
    </dgm:pt>
    <dgm:pt modelId="{0846987A-261E-4417-8414-0FCDAA7B0C34}" type="pres">
      <dgm:prSet presAssocID="{E7FCB802-E9E9-4D4A-B8FA-4967AA2215B5}" presName="node" presStyleLbl="node1" presStyleIdx="1" presStyleCnt="3" custScaleX="128257" custScaleY="134865" custLinFactNeighborX="-12411" custLinFactNeighborY="-47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490F7-0806-41FD-BF46-28889469FEE1}" type="pres">
      <dgm:prSet presAssocID="{A60CD97A-37B2-449D-A098-BF15A519BFE5}" presName="sibTransLast" presStyleLbl="sibTrans2D1" presStyleIdx="1" presStyleCnt="2" custScaleX="224119" custLinFactNeighborX="-63042" custLinFactNeighborY="4451"/>
      <dgm:spPr/>
      <dgm:t>
        <a:bodyPr/>
        <a:lstStyle/>
        <a:p>
          <a:endParaRPr lang="en-US"/>
        </a:p>
      </dgm:t>
    </dgm:pt>
    <dgm:pt modelId="{C63BC6B0-9AAE-43F8-BCE4-AB694922FCEB}" type="pres">
      <dgm:prSet presAssocID="{A60CD97A-37B2-449D-A098-BF15A519BF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3DBD517-FF14-4449-8D14-4E768963745B}" type="pres">
      <dgm:prSet presAssocID="{A60CD97A-37B2-449D-A098-BF15A519BFE5}" presName="lastNode" presStyleLbl="node1" presStyleIdx="2" presStyleCnt="3" custLinFactNeighborX="-32096" custLinFactNeighborY="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00539-CA64-474E-8244-6F67B25BF524}" type="presOf" srcId="{E7FCB802-E9E9-4D4A-B8FA-4967AA2215B5}" destId="{0846987A-261E-4417-8414-0FCDAA7B0C34}" srcOrd="0" destOrd="0" presId="urn:microsoft.com/office/officeart/2005/8/layout/equation2"/>
    <dgm:cxn modelId="{E98423FC-6973-4A21-9242-90AB3F9BAA38}" type="presOf" srcId="{0C5ED9C1-13E3-4BD5-95C1-10411F0F512F}" destId="{03355508-7230-414B-ADA7-B212B9220754}" srcOrd="0" destOrd="0" presId="urn:microsoft.com/office/officeart/2005/8/layout/equation2"/>
    <dgm:cxn modelId="{61805568-995B-461B-B488-74E6101F467F}" srcId="{A60CD97A-37B2-449D-A098-BF15A519BFE5}" destId="{0C5ED9C1-13E3-4BD5-95C1-10411F0F512F}" srcOrd="0" destOrd="0" parTransId="{25FD668B-94B3-49A0-A448-A944A99A1B8A}" sibTransId="{ACF14B7F-BAF4-43FF-AE65-7FBA4A46F8E8}"/>
    <dgm:cxn modelId="{E10CC8D4-7676-433C-9DAC-719C7E4CD524}" srcId="{A60CD97A-37B2-449D-A098-BF15A519BFE5}" destId="{E8C525B0-A9C8-46B5-B4F9-C77B5942213E}" srcOrd="2" destOrd="0" parTransId="{F4415091-8E7E-41A7-B822-D259F385DF1F}" sibTransId="{69A2C89D-D041-4794-92CC-4EB2592DE6A8}"/>
    <dgm:cxn modelId="{6B4AC44D-8F1D-4A47-8A4E-290A464923AD}" type="presOf" srcId="{E8C525B0-A9C8-46B5-B4F9-C77B5942213E}" destId="{53DBD517-FF14-4449-8D14-4E768963745B}" srcOrd="0" destOrd="0" presId="urn:microsoft.com/office/officeart/2005/8/layout/equation2"/>
    <dgm:cxn modelId="{CC4387B7-4DA0-43E8-9885-1008A467276D}" srcId="{A60CD97A-37B2-449D-A098-BF15A519BFE5}" destId="{E7FCB802-E9E9-4D4A-B8FA-4967AA2215B5}" srcOrd="1" destOrd="0" parTransId="{AE1B9888-B974-4642-847B-112276A69772}" sibTransId="{02541142-DEAE-4BC9-A2F4-3E5174C8A912}"/>
    <dgm:cxn modelId="{11B54F27-D452-48DD-9EB4-5A58E287F854}" type="presOf" srcId="{A60CD97A-37B2-449D-A098-BF15A519BFE5}" destId="{21668DB7-5DF8-4E92-8FA1-59CAEB3D1F2E}" srcOrd="0" destOrd="0" presId="urn:microsoft.com/office/officeart/2005/8/layout/equation2"/>
    <dgm:cxn modelId="{D4BBBD14-2AF4-4609-A7BA-D26C8BD645C0}" type="presOf" srcId="{02541142-DEAE-4BC9-A2F4-3E5174C8A912}" destId="{B70490F7-0806-41FD-BF46-28889469FEE1}" srcOrd="0" destOrd="0" presId="urn:microsoft.com/office/officeart/2005/8/layout/equation2"/>
    <dgm:cxn modelId="{6C69895B-6AC7-45A6-9E78-5AD69F76EADD}" type="presOf" srcId="{02541142-DEAE-4BC9-A2F4-3E5174C8A912}" destId="{C63BC6B0-9AAE-43F8-BCE4-AB694922FCEB}" srcOrd="1" destOrd="0" presId="urn:microsoft.com/office/officeart/2005/8/layout/equation2"/>
    <dgm:cxn modelId="{8651CC8B-47AF-454C-AC52-F0B69BCB0A71}" type="presOf" srcId="{ACF14B7F-BAF4-43FF-AE65-7FBA4A46F8E8}" destId="{D13CBD1F-7BFC-4767-B30C-10628E718758}" srcOrd="0" destOrd="0" presId="urn:microsoft.com/office/officeart/2005/8/layout/equation2"/>
    <dgm:cxn modelId="{F5F4C382-AD70-4B1E-87F7-11A45E409BC3}" type="presParOf" srcId="{21668DB7-5DF8-4E92-8FA1-59CAEB3D1F2E}" destId="{F9DD1097-EC3F-42E9-A161-0F340153B5E0}" srcOrd="0" destOrd="0" presId="urn:microsoft.com/office/officeart/2005/8/layout/equation2"/>
    <dgm:cxn modelId="{9F0E4050-CA75-4B58-988E-6975FE844CB3}" type="presParOf" srcId="{F9DD1097-EC3F-42E9-A161-0F340153B5E0}" destId="{03355508-7230-414B-ADA7-B212B9220754}" srcOrd="0" destOrd="0" presId="urn:microsoft.com/office/officeart/2005/8/layout/equation2"/>
    <dgm:cxn modelId="{6AD1B95D-5919-419D-A8AC-61723EB3DE6B}" type="presParOf" srcId="{F9DD1097-EC3F-42E9-A161-0F340153B5E0}" destId="{3F7437F2-91C9-4A8E-BC6D-C2AA9529985D}" srcOrd="1" destOrd="0" presId="urn:microsoft.com/office/officeart/2005/8/layout/equation2"/>
    <dgm:cxn modelId="{ED6F7557-A61D-4A5D-B9E8-D3E41572EBF4}" type="presParOf" srcId="{F9DD1097-EC3F-42E9-A161-0F340153B5E0}" destId="{D13CBD1F-7BFC-4767-B30C-10628E718758}" srcOrd="2" destOrd="0" presId="urn:microsoft.com/office/officeart/2005/8/layout/equation2"/>
    <dgm:cxn modelId="{C0921711-BA7C-493A-8BCE-201ACE53EE62}" type="presParOf" srcId="{F9DD1097-EC3F-42E9-A161-0F340153B5E0}" destId="{77715F76-3583-4FE4-8296-64D66FAD07E1}" srcOrd="3" destOrd="0" presId="urn:microsoft.com/office/officeart/2005/8/layout/equation2"/>
    <dgm:cxn modelId="{09C09EFE-1D00-46CC-8E38-964C45477613}" type="presParOf" srcId="{F9DD1097-EC3F-42E9-A161-0F340153B5E0}" destId="{0846987A-261E-4417-8414-0FCDAA7B0C34}" srcOrd="4" destOrd="0" presId="urn:microsoft.com/office/officeart/2005/8/layout/equation2"/>
    <dgm:cxn modelId="{C6E99C21-A1CE-4164-B875-085099793370}" type="presParOf" srcId="{21668DB7-5DF8-4E92-8FA1-59CAEB3D1F2E}" destId="{B70490F7-0806-41FD-BF46-28889469FEE1}" srcOrd="1" destOrd="0" presId="urn:microsoft.com/office/officeart/2005/8/layout/equation2"/>
    <dgm:cxn modelId="{0B9AD030-21F4-4780-B9AF-DF20FA15AA01}" type="presParOf" srcId="{B70490F7-0806-41FD-BF46-28889469FEE1}" destId="{C63BC6B0-9AAE-43F8-BCE4-AB694922FCEB}" srcOrd="0" destOrd="0" presId="urn:microsoft.com/office/officeart/2005/8/layout/equation2"/>
    <dgm:cxn modelId="{82465EA1-5E8B-4D1E-AD61-A25C3062BE15}" type="presParOf" srcId="{21668DB7-5DF8-4E92-8FA1-59CAEB3D1F2E}" destId="{53DBD517-FF14-4449-8D14-4E768963745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5B2E4-CA0B-40B4-9A43-B65BE7A51EAD}" type="doc">
      <dgm:prSet loTypeId="urn:microsoft.com/office/officeart/2005/8/layout/vList4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FC9A93-2B66-42BB-8CDF-30049E31AC57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নাগরিকরা যখন সরাসরি ভোটে তাদের প্রতিনিধি নির্বাচন  করে তাকে প্রত্যক্ষ নির্বাচন বলে। 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6AF568-219F-4D3A-A9DC-53147A7B94CE}" type="parTrans" cxnId="{7B7B211D-A41E-4B21-9237-3E0E0E2B4E74}">
      <dgm:prSet/>
      <dgm:spPr/>
      <dgm:t>
        <a:bodyPr/>
        <a:lstStyle/>
        <a:p>
          <a:endParaRPr lang="en-US"/>
        </a:p>
      </dgm:t>
    </dgm:pt>
    <dgm:pt modelId="{1D910B04-9798-4BEA-A053-C54F577949AE}" type="sibTrans" cxnId="{7B7B211D-A41E-4B21-9237-3E0E0E2B4E74}">
      <dgm:prSet/>
      <dgm:spPr/>
      <dgm:t>
        <a:bodyPr/>
        <a:lstStyle/>
        <a:p>
          <a:endParaRPr lang="en-US"/>
        </a:p>
      </dgm:t>
    </dgm:pt>
    <dgm:pt modelId="{9079F7E4-425B-438A-820D-2016559AC9C6}" type="pres">
      <dgm:prSet presAssocID="{CBF5B2E4-CA0B-40B4-9A43-B65BE7A51E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FA20B-2CA8-4563-A575-D84B176B6F29}" type="pres">
      <dgm:prSet presAssocID="{E9FC9A93-2B66-42BB-8CDF-30049E31AC57}" presName="comp" presStyleCnt="0"/>
      <dgm:spPr/>
    </dgm:pt>
    <dgm:pt modelId="{5E0F2A95-6050-4AEA-90FF-A575ACA40239}" type="pres">
      <dgm:prSet presAssocID="{E9FC9A93-2B66-42BB-8CDF-30049E31AC57}" presName="box" presStyleLbl="node1" presStyleIdx="0" presStyleCnt="1" custLinFactNeighborX="1970" custLinFactNeighborY="-9302"/>
      <dgm:spPr/>
      <dgm:t>
        <a:bodyPr/>
        <a:lstStyle/>
        <a:p>
          <a:endParaRPr lang="en-US"/>
        </a:p>
      </dgm:t>
    </dgm:pt>
    <dgm:pt modelId="{C528E8F8-5D4A-443A-91B2-D2AFBB9869C3}" type="pres">
      <dgm:prSet presAssocID="{E9FC9A93-2B66-42BB-8CDF-30049E31AC57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84D01A1-62A9-4F09-9591-5322DBDFCAE5}" type="pres">
      <dgm:prSet presAssocID="{E9FC9A93-2B66-42BB-8CDF-30049E31AC5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DE455-6878-474B-A166-22C75EE86314}" type="presOf" srcId="{E9FC9A93-2B66-42BB-8CDF-30049E31AC57}" destId="{5E0F2A95-6050-4AEA-90FF-A575ACA40239}" srcOrd="0" destOrd="0" presId="urn:microsoft.com/office/officeart/2005/8/layout/vList4"/>
    <dgm:cxn modelId="{6EB977E7-055F-4214-9B47-F560CC4E85B6}" type="presOf" srcId="{E9FC9A93-2B66-42BB-8CDF-30049E31AC57}" destId="{284D01A1-62A9-4F09-9591-5322DBDFCAE5}" srcOrd="1" destOrd="0" presId="urn:microsoft.com/office/officeart/2005/8/layout/vList4"/>
    <dgm:cxn modelId="{7B7B211D-A41E-4B21-9237-3E0E0E2B4E74}" srcId="{CBF5B2E4-CA0B-40B4-9A43-B65BE7A51EAD}" destId="{E9FC9A93-2B66-42BB-8CDF-30049E31AC57}" srcOrd="0" destOrd="0" parTransId="{E36AF568-219F-4D3A-A9DC-53147A7B94CE}" sibTransId="{1D910B04-9798-4BEA-A053-C54F577949AE}"/>
    <dgm:cxn modelId="{13C36597-5B55-4F44-8399-1E79D01B6857}" type="presOf" srcId="{CBF5B2E4-CA0B-40B4-9A43-B65BE7A51EAD}" destId="{9079F7E4-425B-438A-820D-2016559AC9C6}" srcOrd="0" destOrd="0" presId="urn:microsoft.com/office/officeart/2005/8/layout/vList4"/>
    <dgm:cxn modelId="{7839038F-C88E-4ECC-94DB-BBEBEC97F7F4}" type="presParOf" srcId="{9079F7E4-425B-438A-820D-2016559AC9C6}" destId="{920FA20B-2CA8-4563-A575-D84B176B6F29}" srcOrd="0" destOrd="0" presId="urn:microsoft.com/office/officeart/2005/8/layout/vList4"/>
    <dgm:cxn modelId="{AF13A283-5504-4F80-AE56-E2EB090BCCA8}" type="presParOf" srcId="{920FA20B-2CA8-4563-A575-D84B176B6F29}" destId="{5E0F2A95-6050-4AEA-90FF-A575ACA40239}" srcOrd="0" destOrd="0" presId="urn:microsoft.com/office/officeart/2005/8/layout/vList4"/>
    <dgm:cxn modelId="{FDAB2E1D-AB17-40AC-9202-7B810DFBB128}" type="presParOf" srcId="{920FA20B-2CA8-4563-A575-D84B176B6F29}" destId="{C528E8F8-5D4A-443A-91B2-D2AFBB9869C3}" srcOrd="1" destOrd="0" presId="urn:microsoft.com/office/officeart/2005/8/layout/vList4"/>
    <dgm:cxn modelId="{80229F68-6CF7-49D1-BAF9-A2B693C1E29A}" type="presParOf" srcId="{920FA20B-2CA8-4563-A575-D84B176B6F29}" destId="{284D01A1-62A9-4F09-9591-5322DBDFCA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BB41-C907-4548-8AFB-4323B4043D1A}">
      <dsp:nvSpPr>
        <dsp:cNvPr id="0" name=""/>
        <dsp:cNvSpPr/>
      </dsp:nvSpPr>
      <dsp:spPr>
        <a:xfrm>
          <a:off x="0" y="239684"/>
          <a:ext cx="3981796" cy="398179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8BDBD-5A0D-47EE-A474-BD8EB164FCC1}">
      <dsp:nvSpPr>
        <dsp:cNvPr id="0" name=""/>
        <dsp:cNvSpPr/>
      </dsp:nvSpPr>
      <dsp:spPr>
        <a:xfrm>
          <a:off x="1977054" y="96957"/>
          <a:ext cx="4645428" cy="436420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মোঃসাইফুল ইসলাম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054" y="96957"/>
        <a:ext cx="4645428" cy="1309265"/>
      </dsp:txXfrm>
    </dsp:sp>
    <dsp:sp modelId="{C5833B92-4D87-42F0-8B0E-159DF7A4C29E}">
      <dsp:nvSpPr>
        <dsp:cNvPr id="0" name=""/>
        <dsp:cNvSpPr/>
      </dsp:nvSpPr>
      <dsp:spPr>
        <a:xfrm>
          <a:off x="696815" y="1434225"/>
          <a:ext cx="2588164" cy="258816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39C1-98AF-45BD-BB70-770D9CAE28F6}">
      <dsp:nvSpPr>
        <dsp:cNvPr id="0" name=""/>
        <dsp:cNvSpPr/>
      </dsp:nvSpPr>
      <dsp:spPr>
        <a:xfrm>
          <a:off x="1990898" y="1434225"/>
          <a:ext cx="4645428" cy="258816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সহকারি প্রধান শিক্ষক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 বালিকা উচ্চ বিদ্যালয়,হবিগঞ্জ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0898" y="1434225"/>
        <a:ext cx="4645428" cy="1194537"/>
      </dsp:txXfrm>
    </dsp:sp>
    <dsp:sp modelId="{D999828E-F8FA-4791-9FE4-21DF2E81F473}">
      <dsp:nvSpPr>
        <dsp:cNvPr id="0" name=""/>
        <dsp:cNvSpPr/>
      </dsp:nvSpPr>
      <dsp:spPr>
        <a:xfrm>
          <a:off x="1393629" y="2628763"/>
          <a:ext cx="1194537" cy="11945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1942F-3580-454F-B662-2B6A3D2942F7}">
      <dsp:nvSpPr>
        <dsp:cNvPr id="0" name=""/>
        <dsp:cNvSpPr/>
      </dsp:nvSpPr>
      <dsp:spPr>
        <a:xfrm>
          <a:off x="1990898" y="2628763"/>
          <a:ext cx="4645428" cy="119453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 নং ০১৭১৪৬২৭৬৫৫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0898" y="2628763"/>
        <a:ext cx="4645428" cy="1194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BD279-9D4F-43CB-AA8D-64054BAFE4F1}">
      <dsp:nvSpPr>
        <dsp:cNvPr id="0" name=""/>
        <dsp:cNvSpPr/>
      </dsp:nvSpPr>
      <dsp:spPr>
        <a:xfrm>
          <a:off x="0" y="0"/>
          <a:ext cx="6530109" cy="180186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পরিচিতি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86207" y="0"/>
        <a:ext cx="5043901" cy="1801860"/>
      </dsp:txXfrm>
    </dsp:sp>
    <dsp:sp modelId="{B82383F6-32BA-471B-AFEA-4137D8EC7DA2}">
      <dsp:nvSpPr>
        <dsp:cNvPr id="0" name=""/>
        <dsp:cNvSpPr/>
      </dsp:nvSpPr>
      <dsp:spPr>
        <a:xfrm>
          <a:off x="488015" y="105070"/>
          <a:ext cx="1475021" cy="1467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14E5C-3C7D-4AFB-AC79-537AA32D8BDE}">
      <dsp:nvSpPr>
        <dsp:cNvPr id="0" name=""/>
        <dsp:cNvSpPr/>
      </dsp:nvSpPr>
      <dsp:spPr>
        <a:xfrm>
          <a:off x="-5310654" y="-813363"/>
          <a:ext cx="6324186" cy="632418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2373-0427-4D95-89AC-6CBF3305C718}">
      <dsp:nvSpPr>
        <dsp:cNvPr id="0" name=""/>
        <dsp:cNvSpPr/>
      </dsp:nvSpPr>
      <dsp:spPr>
        <a:xfrm>
          <a:off x="652007" y="335586"/>
          <a:ext cx="9002130" cy="120781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F31CDA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নির্বাচন কী তা বলতে পারব?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007" y="335586"/>
        <a:ext cx="9002130" cy="1207810"/>
      </dsp:txXfrm>
    </dsp:sp>
    <dsp:sp modelId="{E5AA6F80-8F9A-4A64-9827-A2CEF920B0D0}">
      <dsp:nvSpPr>
        <dsp:cNvPr id="0" name=""/>
        <dsp:cNvSpPr/>
      </dsp:nvSpPr>
      <dsp:spPr>
        <a:xfrm>
          <a:off x="64824" y="352309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D7372-6951-4F04-A901-C7D97DF21B9E}">
      <dsp:nvSpPr>
        <dsp:cNvPr id="0" name=""/>
        <dsp:cNvSpPr/>
      </dsp:nvSpPr>
      <dsp:spPr>
        <a:xfrm>
          <a:off x="993512" y="1757019"/>
          <a:ext cx="8660625" cy="118342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rgbClr val="F31CDA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প্রয়োজনীয়তা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3512" y="1757019"/>
        <a:ext cx="8660625" cy="1183421"/>
      </dsp:txXfrm>
    </dsp:sp>
    <dsp:sp modelId="{C6525EF4-EF5E-4CA8-B81F-3D17BF04C34B}">
      <dsp:nvSpPr>
        <dsp:cNvPr id="0" name=""/>
        <dsp:cNvSpPr/>
      </dsp:nvSpPr>
      <dsp:spPr>
        <a:xfrm>
          <a:off x="406330" y="1761547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61EF0-AFB5-4EB9-9058-C3042C294174}">
      <dsp:nvSpPr>
        <dsp:cNvPr id="0" name=""/>
        <dsp:cNvSpPr/>
      </dsp:nvSpPr>
      <dsp:spPr>
        <a:xfrm>
          <a:off x="716832" y="3067939"/>
          <a:ext cx="9002130" cy="142513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rgbClr val="F31CDA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572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 নির্বাচন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বর্ণনা করতে পারব । 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32" y="3067939"/>
        <a:ext cx="9002130" cy="1425134"/>
      </dsp:txXfrm>
    </dsp:sp>
    <dsp:sp modelId="{7E3850F6-E1B7-4AD0-9818-F24D75BFCE4A}">
      <dsp:nvSpPr>
        <dsp:cNvPr id="0" name=""/>
        <dsp:cNvSpPr/>
      </dsp:nvSpPr>
      <dsp:spPr>
        <a:xfrm>
          <a:off x="197880" y="3157479"/>
          <a:ext cx="1174365" cy="1174365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0938-37B5-4341-9371-8BDFC80E3F47}">
      <dsp:nvSpPr>
        <dsp:cNvPr id="0" name=""/>
        <dsp:cNvSpPr/>
      </dsp:nvSpPr>
      <dsp:spPr>
        <a:xfrm>
          <a:off x="0" y="0"/>
          <a:ext cx="5282046" cy="1358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শিক্ষনফল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2260" y="0"/>
        <a:ext cx="4089785" cy="1358516"/>
      </dsp:txXfrm>
    </dsp:sp>
    <dsp:sp modelId="{0D832D46-5E2A-4E36-9828-C806BDE4EB65}">
      <dsp:nvSpPr>
        <dsp:cNvPr id="0" name=""/>
        <dsp:cNvSpPr/>
      </dsp:nvSpPr>
      <dsp:spPr>
        <a:xfrm rot="10800000" flipH="1" flipV="1">
          <a:off x="123766" y="193583"/>
          <a:ext cx="1080579" cy="971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55508-7230-414B-ADA7-B212B9220754}">
      <dsp:nvSpPr>
        <dsp:cNvPr id="0" name=""/>
        <dsp:cNvSpPr/>
      </dsp:nvSpPr>
      <dsp:spPr>
        <a:xfrm>
          <a:off x="1674032" y="0"/>
          <a:ext cx="1967520" cy="19583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প্রত্যক্ষ</a:t>
          </a:r>
          <a:r>
            <a:rPr lang="bn-IN" sz="5400" b="1" kern="1200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2169" y="286800"/>
        <a:ext cx="1391246" cy="1384792"/>
      </dsp:txXfrm>
    </dsp:sp>
    <dsp:sp modelId="{D13CBD1F-7BFC-4767-B30C-10628E718758}">
      <dsp:nvSpPr>
        <dsp:cNvPr id="0" name=""/>
        <dsp:cNvSpPr/>
      </dsp:nvSpPr>
      <dsp:spPr>
        <a:xfrm>
          <a:off x="2223099" y="2077394"/>
          <a:ext cx="841670" cy="84167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34662" y="2399249"/>
        <a:ext cx="618544" cy="197960"/>
      </dsp:txXfrm>
    </dsp:sp>
    <dsp:sp modelId="{0846987A-261E-4417-8414-0FCDAA7B0C34}">
      <dsp:nvSpPr>
        <dsp:cNvPr id="0" name=""/>
        <dsp:cNvSpPr/>
      </dsp:nvSpPr>
      <dsp:spPr>
        <a:xfrm>
          <a:off x="1533227" y="2981479"/>
          <a:ext cx="1861208" cy="195710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পরোক্ষ</a:t>
          </a:r>
          <a:r>
            <a:rPr lang="bn-IN" sz="5400" b="1" kern="1200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5795" y="3268090"/>
        <a:ext cx="1316072" cy="1383878"/>
      </dsp:txXfrm>
    </dsp:sp>
    <dsp:sp modelId="{B70490F7-0806-41FD-BF46-28889469FEE1}">
      <dsp:nvSpPr>
        <dsp:cNvPr id="0" name=""/>
        <dsp:cNvSpPr/>
      </dsp:nvSpPr>
      <dsp:spPr>
        <a:xfrm rot="145957">
          <a:off x="3337996" y="2284233"/>
          <a:ext cx="872001" cy="539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38069" y="2388762"/>
        <a:ext cx="710052" cy="323897"/>
      </dsp:txXfrm>
    </dsp:sp>
    <dsp:sp modelId="{53DBD517-FF14-4449-8D14-4E768963745B}">
      <dsp:nvSpPr>
        <dsp:cNvPr id="0" name=""/>
        <dsp:cNvSpPr/>
      </dsp:nvSpPr>
      <dsp:spPr>
        <a:xfrm>
          <a:off x="4373696" y="1155671"/>
          <a:ext cx="2902310" cy="290231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নির্বাচন </a:t>
          </a:r>
          <a:endParaRPr lang="en-US" sz="60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729" y="1580704"/>
        <a:ext cx="2052244" cy="205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2A95-6050-4AEA-90FF-A575ACA40239}">
      <dsp:nvSpPr>
        <dsp:cNvPr id="0" name=""/>
        <dsp:cNvSpPr/>
      </dsp:nvSpPr>
      <dsp:spPr>
        <a:xfrm>
          <a:off x="0" y="0"/>
          <a:ext cx="10547929" cy="1787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নাগরিকরা যখন সরাসরি ভোটে তাদের প্রতিনিধি নির্বাচন  করে তাকে প্রত্যক্ষ নির্বাচন বলে। 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8309" y="0"/>
        <a:ext cx="8259619" cy="1787236"/>
      </dsp:txXfrm>
    </dsp:sp>
    <dsp:sp modelId="{C528E8F8-5D4A-443A-91B2-D2AFBB9869C3}">
      <dsp:nvSpPr>
        <dsp:cNvPr id="0" name=""/>
        <dsp:cNvSpPr/>
      </dsp:nvSpPr>
      <dsp:spPr>
        <a:xfrm>
          <a:off x="178723" y="178723"/>
          <a:ext cx="2109585" cy="1429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72CB-F013-446E-933F-1FA39FFFFB1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9AD3-0C7B-4147-876C-5698CBC3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89AD3-0C7B-4147-876C-5698CBC393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5A4-7ECB-4C96-9F98-3D0121F5867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86AA-CB9A-4D8D-947C-D863C1A44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2.jf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3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fif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6" y="138545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1091" y="457201"/>
            <a:ext cx="8922327" cy="1323439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299" r="12738"/>
          <a:stretch>
            <a:fillRect/>
          </a:stretch>
        </p:blipFill>
        <p:spPr bwMode="auto">
          <a:xfrm>
            <a:off x="2909455" y="1877624"/>
            <a:ext cx="6123709" cy="315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77146" y="5029200"/>
            <a:ext cx="3269673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r>
              <a:rPr lang="bn-IN" sz="8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23455"/>
            <a:ext cx="267392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1" y="623455"/>
            <a:ext cx="275705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65126" y="1392896"/>
            <a:ext cx="2867891" cy="295743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68145" y="1274619"/>
            <a:ext cx="3089564" cy="3255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455" y="4711954"/>
            <a:ext cx="10986653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ব্যবস্থায় নির্বাচকমন্ডলী গুরুত্বপূর্ণ কেন তা কয়েকটি  কারণ  আলোচনা করে লিখ?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1725404"/>
            <a:ext cx="4168101" cy="2778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4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12473" y="0"/>
            <a:ext cx="83127" cy="67263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23310" y="1524000"/>
            <a:ext cx="9102435" cy="8312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9709" y="665018"/>
            <a:ext cx="400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9709" y="484441"/>
            <a:ext cx="53062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প্রক্রিয়ার প্রয়োজনীয় উপকরণ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424734" y="373337"/>
            <a:ext cx="5569527" cy="9144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15636" y="346364"/>
            <a:ext cx="2244437" cy="16764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 জানতে নিচের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ক্লিক করুন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45" y="2092036"/>
            <a:ext cx="18426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ক্লিক-১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327" y="2937161"/>
            <a:ext cx="18426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ক্লিক-২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963" y="3782280"/>
            <a:ext cx="180801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964" y="5056909"/>
            <a:ext cx="171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645" y="4631909"/>
            <a:ext cx="186343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5636213"/>
            <a:ext cx="182879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ক্লিক-৫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35236" y="1994158"/>
            <a:ext cx="3297381" cy="4018715"/>
            <a:chOff x="4191000" y="1647326"/>
            <a:chExt cx="3276600" cy="424128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647326"/>
              <a:ext cx="3276600" cy="4241285"/>
            </a:xfrm>
            <a:prstGeom prst="rect">
              <a:avLst/>
            </a:prstGeom>
            <a:ln w="228600" cap="sq" cmpd="thickThin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191000" y="1657290"/>
              <a:ext cx="32766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ভোটার তালিকা </a:t>
              </a:r>
              <a:endPara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 l="12884" t="27083" r="11567" b="6250"/>
          <a:stretch>
            <a:fillRect/>
          </a:stretch>
        </p:blipFill>
        <p:spPr bwMode="auto">
          <a:xfrm>
            <a:off x="4720936" y="1861031"/>
            <a:ext cx="3761509" cy="436899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4720936" y="1777009"/>
            <a:ext cx="3882737" cy="4453014"/>
            <a:chOff x="4720936" y="1777009"/>
            <a:chExt cx="3882737" cy="445301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936" y="1777009"/>
              <a:ext cx="3882737" cy="4453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5392881" y="5388112"/>
              <a:ext cx="2147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ব্যালট  বাক্স</a:t>
              </a:r>
              <a:endPara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20936" y="1726781"/>
            <a:ext cx="3875809" cy="4503242"/>
            <a:chOff x="4720936" y="1726781"/>
            <a:chExt cx="3875809" cy="4503242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/>
            <a:srcRect l="31039" t="22917" r="39678" b="22917"/>
            <a:stretch>
              <a:fillRect/>
            </a:stretch>
          </p:blipFill>
          <p:spPr bwMode="auto">
            <a:xfrm>
              <a:off x="4720936" y="1726781"/>
              <a:ext cx="3875809" cy="45032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6276110" y="1861031"/>
              <a:ext cx="20781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ভোটিং সীল</a:t>
              </a:r>
              <a:endPara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22839" y="1726781"/>
            <a:ext cx="4096804" cy="4555763"/>
            <a:chOff x="4622839" y="1726781"/>
            <a:chExt cx="4096804" cy="45557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39" y="1726781"/>
              <a:ext cx="4096804" cy="45557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5888183" y="1994158"/>
              <a:ext cx="2729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rgbClr val="F31CD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অমোচনীয় কালি</a:t>
              </a:r>
              <a:endParaRPr lang="en-US" sz="4000" b="1" dirty="0">
                <a:ln/>
                <a:solidFill>
                  <a:srgbClr val="F31CDA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0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235527"/>
            <a:ext cx="11914910" cy="65947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3673" y="471055"/>
            <a:ext cx="3186545" cy="646331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27564" y="235528"/>
            <a:ext cx="13854" cy="63869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1418" y="1399309"/>
            <a:ext cx="9615055" cy="415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415637" y="235527"/>
            <a:ext cx="1759527" cy="1773381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তথ্যগুলো জানার জন্য বাটনে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37" y="2175162"/>
            <a:ext cx="166254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36" y="2992581"/>
            <a:ext cx="16244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ক্লিক-২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836" y="3834567"/>
            <a:ext cx="15101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36" y="4612516"/>
            <a:ext cx="15482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36" y="5454502"/>
            <a:ext cx="154824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ক্লিক-৫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12327" y="1572492"/>
            <a:ext cx="3422074" cy="4648200"/>
            <a:chOff x="5112327" y="1572492"/>
            <a:chExt cx="3422074" cy="4648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4" b="7916"/>
            <a:stretch/>
          </p:blipFill>
          <p:spPr>
            <a:xfrm>
              <a:off x="5233059" y="2333736"/>
              <a:ext cx="3180609" cy="3767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19646" y="1722796"/>
              <a:ext cx="3207435" cy="6206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প্রতীক বরাদ্দ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5112327" y="1572492"/>
              <a:ext cx="3422074" cy="4648200"/>
            </a:xfrm>
            <a:prstGeom prst="frame">
              <a:avLst>
                <a:gd name="adj1" fmla="val 3285"/>
              </a:avLst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5987" y="1676402"/>
            <a:ext cx="3518414" cy="4648200"/>
            <a:chOff x="5015987" y="1676402"/>
            <a:chExt cx="3518414" cy="4648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987" y="1676402"/>
              <a:ext cx="3518414" cy="4648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31CDA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5338947" y="5182536"/>
              <a:ext cx="2968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নির্বাচনী</a:t>
              </a:r>
              <a:r>
                <a:rPr lang="en-US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প্রচারণা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5987" y="1676402"/>
            <a:ext cx="3518414" cy="4675908"/>
            <a:chOff x="3352800" y="1524000"/>
            <a:chExt cx="4648200" cy="418876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 l="4685" t="3125" r="4539" b="6250"/>
            <a:stretch>
              <a:fillRect/>
            </a:stretch>
          </p:blipFill>
          <p:spPr bwMode="auto">
            <a:xfrm>
              <a:off x="3352800" y="1524000"/>
              <a:ext cx="4648200" cy="4188767"/>
            </a:xfrm>
            <a:prstGeom prst="rect">
              <a:avLst/>
            </a:prstGeom>
            <a:ln w="127000" cap="sq">
              <a:solidFill>
                <a:srgbClr val="F31CDA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621855" y="1549047"/>
              <a:ext cx="4079753" cy="468710"/>
            </a:xfrm>
            <a:prstGeom prst="rect">
              <a:avLst/>
            </a:prstGeom>
            <a:ln>
              <a:solidFill>
                <a:srgbClr val="F31CD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ভোট গ্রহণ ও ভোট প্রদান  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04510" y="1648694"/>
            <a:ext cx="3754582" cy="4703616"/>
            <a:chOff x="4904510" y="1648694"/>
            <a:chExt cx="3754582" cy="47036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510" y="1648694"/>
              <a:ext cx="3754582" cy="470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tx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904510" y="1743540"/>
              <a:ext cx="3212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ভোট গণনার অপেক্ষা </a:t>
              </a:r>
              <a:endPara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04510" y="1672654"/>
            <a:ext cx="3754582" cy="4715339"/>
            <a:chOff x="4904510" y="1672654"/>
            <a:chExt cx="3754582" cy="47153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510" y="1672654"/>
              <a:ext cx="3754582" cy="47153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5173015" y="2130636"/>
              <a:ext cx="32043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threePt" dir="t"/>
              </a:scene3d>
            </a:bodyPr>
            <a:lstStyle/>
            <a:p>
              <a:r>
                <a:rPr lang="bn-IN" sz="4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8763" y="480077"/>
            <a:ext cx="3103419" cy="646331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নির্বাচন পদ্ধতি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740470895"/>
              </p:ext>
            </p:extLst>
          </p:nvPr>
        </p:nvGraphicFramePr>
        <p:xfrm>
          <a:off x="2161309" y="1258027"/>
          <a:ext cx="9060873" cy="499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4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graphicEl>
                                              <a:dgm id="{03355508-7230-414B-ADA7-B212B922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graphicEl>
                                              <a:dgm id="{D13CBD1F-7BFC-4767-B30C-10628E71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graphicEl>
                                              <a:dgm id="{0846987A-261E-4417-8414-0FCDAA7B0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graphicEl>
                                              <a:dgm id="{B70490F7-0806-41FD-BF46-28889469F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graphicEl>
                                              <a:dgm id="{53DBD517-FF14-4449-8D14-4E7689637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27711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1928183"/>
              </p:ext>
            </p:extLst>
          </p:nvPr>
        </p:nvGraphicFramePr>
        <p:xfrm>
          <a:off x="882071" y="540328"/>
          <a:ext cx="10547929" cy="178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4979" y="2757055"/>
            <a:ext cx="3315855" cy="2064327"/>
            <a:chOff x="604979" y="2757055"/>
            <a:chExt cx="3315855" cy="20643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ular Callout 7"/>
            <p:cNvSpPr/>
            <p:nvPr/>
          </p:nvSpPr>
          <p:spPr>
            <a:xfrm>
              <a:off x="604979" y="2757055"/>
              <a:ext cx="3315855" cy="2064327"/>
            </a:xfrm>
            <a:prstGeom prst="wedgeRectCallout">
              <a:avLst>
                <a:gd name="adj1" fmla="val 54097"/>
                <a:gd name="adj2" fmla="val 67312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9305" y="2843389"/>
              <a:ext cx="1676400" cy="76944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ভোটার </a:t>
              </a:r>
              <a:endPara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85459" y="3840947"/>
            <a:ext cx="3605414" cy="2698269"/>
            <a:chOff x="4185459" y="3840947"/>
            <a:chExt cx="3605414" cy="26982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Callout 9"/>
            <p:cNvSpPr/>
            <p:nvPr/>
          </p:nvSpPr>
          <p:spPr>
            <a:xfrm rot="21092105">
              <a:off x="4185459" y="3840947"/>
              <a:ext cx="3563274" cy="2698269"/>
            </a:xfrm>
            <a:prstGeom prst="wedgeEllipseCallout">
              <a:avLst>
                <a:gd name="adj1" fmla="val 58762"/>
                <a:gd name="adj2" fmla="val -18246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8834" y="4836138"/>
              <a:ext cx="3362039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সরাসরি ভোট প্রদান </a:t>
              </a:r>
              <a:endPara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80323" y="2608212"/>
            <a:ext cx="3435927" cy="2105891"/>
            <a:chOff x="8080323" y="2608212"/>
            <a:chExt cx="3435927" cy="21058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8080323" y="2608212"/>
              <a:ext cx="3435927" cy="2105891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5018" y="2757055"/>
              <a:ext cx="302029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50286" y="2739325"/>
            <a:ext cx="338981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নির্বাচন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8036" y="4225637"/>
            <a:ext cx="11139055" cy="213360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78000">
                <a:srgbClr val="00B050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নির্বাচনটি হয় দু’ধাপে।প্রথমে নাগরিকরা তাদের সরাসরি ভোটে মধ্যবর্তী একটি স্তরের জন্য প্রতিনিধি নির্বাচন করে।তারপর এই প্রতিনিধিরাই ভোট দিয়ে চুড়ান্ত প্রতিনিধি বাছাই করে। 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954816"/>
            <a:ext cx="4309197" cy="23324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30" y="954816"/>
            <a:ext cx="3926898" cy="26159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Flowchart: Terminator 8"/>
          <p:cNvSpPr/>
          <p:nvPr/>
        </p:nvSpPr>
        <p:spPr>
          <a:xfrm>
            <a:off x="4576113" y="1182120"/>
            <a:ext cx="3006437" cy="1080655"/>
          </a:xfrm>
          <a:prstGeom prst="flowChartTerminator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0327" y="748145"/>
            <a:ext cx="4100946" cy="2382981"/>
            <a:chOff x="540327" y="748145"/>
            <a:chExt cx="4100946" cy="2382981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40327" y="748145"/>
              <a:ext cx="4100946" cy="2382981"/>
            </a:xfrm>
            <a:prstGeom prst="wedgeRoundRectCallout">
              <a:avLst>
                <a:gd name="adj1" fmla="val -3905"/>
                <a:gd name="adj2" fmla="val 79860"/>
                <a:gd name="adj3" fmla="val 16667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5109" y="1496291"/>
              <a:ext cx="137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ভোটার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85109" y="3428999"/>
            <a:ext cx="3664527" cy="2971801"/>
            <a:chOff x="2085109" y="3428999"/>
            <a:chExt cx="3664527" cy="2971801"/>
          </a:xfrm>
        </p:grpSpPr>
        <p:sp>
          <p:nvSpPr>
            <p:cNvPr id="9" name="Oval Callout 8"/>
            <p:cNvSpPr/>
            <p:nvPr/>
          </p:nvSpPr>
          <p:spPr>
            <a:xfrm>
              <a:off x="2085109" y="3428999"/>
              <a:ext cx="3664527" cy="2971801"/>
            </a:xfrm>
            <a:prstGeom prst="wedgeEllipseCallout">
              <a:avLst>
                <a:gd name="adj1" fmla="val 72969"/>
                <a:gd name="adj2" fmla="val 3676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5818" y="3657600"/>
              <a:ext cx="19534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সরাসরি ভোট প্রদান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65819" y="3768436"/>
            <a:ext cx="3546764" cy="2407227"/>
            <a:chOff x="7065819" y="3768436"/>
            <a:chExt cx="3546764" cy="2407227"/>
          </a:xfrm>
        </p:grpSpPr>
        <p:sp>
          <p:nvSpPr>
            <p:cNvPr id="11" name="Oval Callout 10"/>
            <p:cNvSpPr/>
            <p:nvPr/>
          </p:nvSpPr>
          <p:spPr>
            <a:xfrm>
              <a:off x="7065819" y="3768436"/>
              <a:ext cx="3546764" cy="2407227"/>
            </a:xfrm>
            <a:prstGeom prst="wedgeEllipseCallout">
              <a:avLst>
                <a:gd name="adj1" fmla="val 12488"/>
                <a:gd name="adj2" fmla="val -696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4473" y="4894447"/>
              <a:ext cx="3117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মধ্যবর্তী প্রতিনিধি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44691" y="356229"/>
            <a:ext cx="3574473" cy="2965396"/>
            <a:chOff x="7744691" y="356229"/>
            <a:chExt cx="3574473" cy="2965396"/>
          </a:xfrm>
        </p:grpSpPr>
        <p:sp>
          <p:nvSpPr>
            <p:cNvPr id="12" name="Oval 11"/>
            <p:cNvSpPr/>
            <p:nvPr/>
          </p:nvSpPr>
          <p:spPr>
            <a:xfrm>
              <a:off x="7744691" y="356229"/>
              <a:ext cx="3574473" cy="2965396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32618" y="1939635"/>
              <a:ext cx="3117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নির্বাচিত প্রতিনিধি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Cloud Callout 17"/>
          <p:cNvSpPr/>
          <p:nvPr/>
        </p:nvSpPr>
        <p:spPr>
          <a:xfrm>
            <a:off x="4641273" y="1496291"/>
            <a:ext cx="2930236" cy="2660073"/>
          </a:xfrm>
          <a:prstGeom prst="cloudCallout">
            <a:avLst>
              <a:gd name="adj1" fmla="val 66659"/>
              <a:gd name="adj2" fmla="val -19101"/>
            </a:avLst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78000">
                <a:srgbClr val="00B050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rgbClr val="F31CD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প্রেসিডেন্ট নির্বাচন পরোক্ষ নির্বাচনের উদাহরণ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23552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886691"/>
            <a:ext cx="2452256" cy="769441"/>
          </a:xfrm>
          <a:prstGeom prst="rect">
            <a:avLst/>
          </a:prstGeom>
          <a:ln w="38100">
            <a:solidFill>
              <a:srgbClr val="F31CD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1511" y="886691"/>
            <a:ext cx="2964872" cy="769441"/>
          </a:xfrm>
          <a:prstGeom prst="rect">
            <a:avLst/>
          </a:prstGeom>
          <a:ln w="38100">
            <a:solidFill>
              <a:srgbClr val="F31CD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308" y="5109460"/>
            <a:ext cx="10945091" cy="1323439"/>
          </a:xfrm>
          <a:prstGeom prst="rect">
            <a:avLst/>
          </a:prstGeom>
          <a:ln>
            <a:solidFill>
              <a:srgbClr val="F31C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তোমাদের শ্রেণীকক্ষে প্রত্যক্ষ ও পরোক্ষ পদ্ধতিতে নেতা নির্বাচনের প্রক্রিয়া আলোচনা করে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16" y="2051893"/>
            <a:ext cx="3549073" cy="2661805"/>
          </a:xfrm>
          <a:prstGeom prst="rect">
            <a:avLst/>
          </a:prstGeom>
          <a:ln w="127000" cap="rnd">
            <a:solidFill>
              <a:srgbClr val="F31CDA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63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230622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8364" y="623455"/>
            <a:ext cx="207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618" y="1780823"/>
            <a:ext cx="6525491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১.প্রতিনিধি বাছাইয়ের প্রক্রিয়াকে কি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618" y="5177557"/>
            <a:ext cx="4087091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4.নির্বাচন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618" y="2844224"/>
            <a:ext cx="6179128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5618" y="4010890"/>
            <a:ext cx="5964383" cy="64633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আধুনিক গণতন্ত্রের ভিত্তি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84" y="2704352"/>
            <a:ext cx="2614195" cy="1647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14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5745"/>
            <a:ext cx="241069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8674" y="1706860"/>
            <a:ext cx="6470072" cy="2286970"/>
            <a:chOff x="2812473" y="2042686"/>
            <a:chExt cx="6470072" cy="2287945"/>
          </a:xfrm>
        </p:grpSpPr>
        <p:pic>
          <p:nvPicPr>
            <p:cNvPr id="7" name="Picture 6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5692140" y="2187506"/>
              <a:ext cx="3590405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66FF33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473" y="2042686"/>
              <a:ext cx="3297382" cy="2034109"/>
            </a:xfrm>
            <a:prstGeom prst="rect">
              <a:avLst/>
            </a:prstGeom>
            <a:ln w="127000" cap="rnd">
              <a:solidFill>
                <a:srgbClr val="66FF3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547255" y="4703125"/>
            <a:ext cx="11152909" cy="1323439"/>
          </a:xfrm>
          <a:prstGeom prst="rect">
            <a:avLst/>
          </a:prstGeom>
          <a:ln w="38100">
            <a:solidFill>
              <a:srgbClr val="F31C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1" y="1"/>
              <a:ext cx="12192000" cy="6858000"/>
            </a:xfrm>
            <a:prstGeom prst="frame">
              <a:avLst>
                <a:gd name="adj1" fmla="val 1995"/>
              </a:avLst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399" y="131619"/>
              <a:ext cx="11914910" cy="65947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3236" y="235528"/>
              <a:ext cx="11693237" cy="638694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301926144"/>
                </p:ext>
              </p:extLst>
            </p:nvPr>
          </p:nvGraphicFramePr>
          <p:xfrm>
            <a:off x="401782" y="2161309"/>
            <a:ext cx="6636327" cy="44611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991151658"/>
                </p:ext>
              </p:extLst>
            </p:nvPr>
          </p:nvGraphicFramePr>
          <p:xfrm>
            <a:off x="508000" y="359449"/>
            <a:ext cx="6530109" cy="1801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2" t="10473" r="14963" b="8072"/>
            <a:stretch/>
          </p:blipFill>
          <p:spPr>
            <a:xfrm rot="16200000">
              <a:off x="6568981" y="1216890"/>
              <a:ext cx="5944369" cy="442421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426038" y="4862945"/>
              <a:ext cx="4281055" cy="665018"/>
            </a:xfrm>
            <a:prstGeom prst="rect">
              <a:avLst/>
            </a:prstGeom>
            <a:pattFill prst="dot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৬ষ্ট অধ্যায়,নির্বাচন 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21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294152"/>
            <a:ext cx="11576132" cy="625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53745" y="5043055"/>
            <a:ext cx="346363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spc="50" dirty="0" err="1" smtClean="0">
                <a:ln w="0"/>
                <a:solidFill>
                  <a:srgbClr val="F31CD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spc="50" dirty="0">
              <a:ln w="0"/>
              <a:solidFill>
                <a:srgbClr val="F31CD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7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99" y="131618"/>
            <a:ext cx="11914910" cy="659476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7" y="1637867"/>
            <a:ext cx="5715000" cy="3000375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47310" y="4742152"/>
            <a:ext cx="290945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637" y="4855660"/>
            <a:ext cx="37130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ভবনের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473" y="4857742"/>
            <a:ext cx="50153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কীভাবে এর সদস্য হওয়া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3472" y="4873100"/>
            <a:ext cx="5070764" cy="6541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 ভোটে নির্বাচনের মাধ্যমে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508" y="602562"/>
            <a:ext cx="10993583" cy="646331"/>
          </a:xfrm>
          <a:prstGeom prst="rect">
            <a:avLst/>
          </a:prstGeom>
          <a:ln w="38100">
            <a:solidFill>
              <a:srgbClr val="F31CDA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অনুমান করতে পার আজ আমরা কি বিষয় নিয়ে আলোচনা করব?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2078182"/>
            <a:ext cx="4290387" cy="238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78516" y="903752"/>
            <a:ext cx="4290387" cy="76944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622963" y="623454"/>
            <a:ext cx="5001491" cy="1330036"/>
          </a:xfrm>
          <a:prstGeom prst="frame">
            <a:avLst>
              <a:gd name="adj1" fmla="val 937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8110" y="4876800"/>
            <a:ext cx="1821873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4357744"/>
              </p:ext>
            </p:extLst>
          </p:nvPr>
        </p:nvGraphicFramePr>
        <p:xfrm>
          <a:off x="1226128" y="1565564"/>
          <a:ext cx="9718963" cy="469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4206227"/>
              </p:ext>
            </p:extLst>
          </p:nvPr>
        </p:nvGraphicFramePr>
        <p:xfrm>
          <a:off x="3543299" y="332892"/>
          <a:ext cx="5282046" cy="135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98738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131618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703006" y="1333500"/>
            <a:ext cx="5361709" cy="3726873"/>
            <a:chOff x="1703006" y="1333500"/>
            <a:chExt cx="5361709" cy="37268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949" y="1537736"/>
              <a:ext cx="4700924" cy="3255819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1703006" y="1333500"/>
              <a:ext cx="5361709" cy="3726873"/>
            </a:xfrm>
            <a:prstGeom prst="frame">
              <a:avLst>
                <a:gd name="adj1" fmla="val 6742"/>
              </a:avLst>
            </a:prstGeom>
            <a:solidFill>
              <a:srgbClr val="00B0F0"/>
            </a:solidFill>
            <a:ln w="38100">
              <a:solidFill>
                <a:srgbClr val="00B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62664" y="4051438"/>
              <a:ext cx="2621757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একাধিক প্রার্থী </a:t>
              </a:r>
              <a:endPara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7309" y="5223918"/>
            <a:ext cx="10917382" cy="120032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নির্বাচন হল রাষ্ট্রের শাসন সুষ্ঠুভাবে পরিচালনার জন্য একাধিক প্রার্থীর মধ্যে থেকে নাগরিকগণ ভোট দিয়ে তাদের পছন্দের প্রতিনিধি বেচে নেয়ার পদ্ধতি। 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83849" y="1333500"/>
            <a:ext cx="2772077" cy="3651919"/>
            <a:chOff x="8283849" y="1219200"/>
            <a:chExt cx="2825485" cy="3766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854" r="49300" b="7947"/>
            <a:stretch/>
          </p:blipFill>
          <p:spPr>
            <a:xfrm>
              <a:off x="8283849" y="1219200"/>
              <a:ext cx="2825484" cy="3119889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283849" y="4339089"/>
              <a:ext cx="2825484" cy="646331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পছন্দের প্রতিনিধি </a:t>
              </a:r>
              <a:endPara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83850" y="1219200"/>
              <a:ext cx="2825484" cy="31853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28655" y="407395"/>
            <a:ext cx="3990109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3" y="263237"/>
            <a:ext cx="11914910" cy="6594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00400" y="401782"/>
            <a:ext cx="5043055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গণতন্ত্র ও নির্বাচনের মধ্যে সম্পর্ক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18" y="1164866"/>
            <a:ext cx="3351430" cy="452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ounded Rectangular Callout 20"/>
          <p:cNvSpPr/>
          <p:nvPr/>
        </p:nvSpPr>
        <p:spPr>
          <a:xfrm>
            <a:off x="6095999" y="2001981"/>
            <a:ext cx="3747655" cy="1087582"/>
          </a:xfrm>
          <a:prstGeom prst="wedgeRoundRectCallout">
            <a:avLst>
              <a:gd name="adj1" fmla="val -106683"/>
              <a:gd name="adj2" fmla="val -22803"/>
              <a:gd name="adj3" fmla="val 16667"/>
            </a:avLst>
          </a:prstGeom>
          <a:noFill/>
          <a:ln w="38100">
            <a:solidFill>
              <a:srgbClr val="F31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999018" y="4043431"/>
            <a:ext cx="3761509" cy="1059873"/>
          </a:xfrm>
          <a:prstGeom prst="wedgeRoundRectCallout">
            <a:avLst>
              <a:gd name="adj1" fmla="val -108076"/>
              <a:gd name="adj2" fmla="val 16552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982" y="5571650"/>
            <a:ext cx="7980218" cy="769441"/>
          </a:xfrm>
          <a:prstGeom prst="rect">
            <a:avLst/>
          </a:prstGeom>
          <a:noFill/>
          <a:ln>
            <a:solidFill>
              <a:srgbClr val="F31CDA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যদি গাছ হয় তাহলে নির্বাচন তা মূল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190819"/>
            <a:ext cx="11914910" cy="6594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145" y="498764"/>
            <a:ext cx="3477491" cy="707886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এই নির্বাচন?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bangladesh.jpg.size.xxlarge.prom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1" y="1368455"/>
            <a:ext cx="525477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6036521" y="1386950"/>
            <a:ext cx="200549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 গঠন</a:t>
            </a:r>
            <a:endParaRPr lang="en-US" sz="3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71" y="2137191"/>
            <a:ext cx="5413844" cy="3730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8504583" y="2213582"/>
            <a:ext cx="209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927" y="2119999"/>
            <a:ext cx="203133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9" y="2830883"/>
            <a:ext cx="5715000" cy="3495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9385969" y="3006436"/>
            <a:ext cx="247352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 পরিচালনা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71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11914910" cy="659476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36" y="235528"/>
            <a:ext cx="11693237" cy="6386946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6509" y="407096"/>
            <a:ext cx="8534399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নির্বাচনের প্রয়োজনীয়তা কি ?  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83" y="1251152"/>
            <a:ext cx="5708795" cy="3805863"/>
          </a:xfrm>
          <a:prstGeom prst="snip2DiagRect">
            <a:avLst>
              <a:gd name="adj1" fmla="val 1691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786426" y="1861341"/>
            <a:ext cx="690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832" y="5103805"/>
            <a:ext cx="10848109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89" y="1311671"/>
            <a:ext cx="4364182" cy="3563376"/>
          </a:xfrm>
          <a:prstGeom prst="snip2DiagRect">
            <a:avLst>
              <a:gd name="adj1" fmla="val 1659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598832" y="5143146"/>
            <a:ext cx="11090563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নির্বাচনের মাধ্যমেই ভোটারগণ একাধিক প্রতিনিধিদের মধ্য থেকে যোগ্য প্রার্থীকে ভোট দিয়ে নির্বাচিত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61" y="1171191"/>
            <a:ext cx="5621403" cy="3869715"/>
          </a:xfrm>
          <a:prstGeom prst="snip2DiagRect">
            <a:avLst>
              <a:gd name="adj1" fmla="val 136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2427631" y="5019338"/>
            <a:ext cx="7190509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 দল বেশী ভোট পায়,তারা সরকার গঠন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11" y="1311671"/>
            <a:ext cx="5465753" cy="3681139"/>
          </a:xfrm>
          <a:prstGeom prst="snip2DiagRect">
            <a:avLst>
              <a:gd name="adj1" fmla="val 7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1246910" y="5093619"/>
            <a:ext cx="9753600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নির্বাচকমন্ডলী সরকার ও জনগণের মধ্যে সেতুবন্ধ হিসাবে কাজ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61" y="1311671"/>
            <a:ext cx="5621403" cy="3655596"/>
          </a:xfrm>
          <a:prstGeom prst="snip2DiagRect">
            <a:avLst>
              <a:gd name="adj1" fmla="val 1610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071807" y="5167494"/>
            <a:ext cx="10169236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করতে বাধ্য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437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82</cp:revision>
  <dcterms:created xsi:type="dcterms:W3CDTF">2020-05-23T14:32:34Z</dcterms:created>
  <dcterms:modified xsi:type="dcterms:W3CDTF">2020-07-15T23:41:10Z</dcterms:modified>
</cp:coreProperties>
</file>