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63" r:id="rId9"/>
    <p:sldId id="264" r:id="rId10"/>
    <p:sldId id="271" r:id="rId11"/>
    <p:sldId id="266" r:id="rId12"/>
    <p:sldId id="267" r:id="rId13"/>
    <p:sldId id="272" r:id="rId14"/>
    <p:sldId id="275" r:id="rId15"/>
    <p:sldId id="273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2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7309-2D1C-4A5D-84C1-D154EC380A67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47FA-6A83-4EB7-B27C-B5F2D2AB9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94560" y="428624"/>
            <a:ext cx="7206615" cy="714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931" y="1293222"/>
            <a:ext cx="7445830" cy="5199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756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7046" y="462579"/>
            <a:ext cx="362532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ই-পর্চা সেবাঃ 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9" y="1159808"/>
            <a:ext cx="9170895" cy="4003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093" y="5709622"/>
            <a:ext cx="829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হয়।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16306" y="494844"/>
            <a:ext cx="683110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ই-স্বাস্থ্য সেবা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71" y="1250577"/>
            <a:ext cx="6844553" cy="3652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769" y="5150224"/>
            <a:ext cx="9439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সরকারি স্বাস্থ্যকেন্দ্রে কর্মরত চিকিৎসক এখন মোবাইল ফোনে স্বাস্থ্য পরামর্শ দিয়ে থাকেন।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6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0813" y="187774"/>
            <a:ext cx="739588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রেলওয়ের ই-টিকেটিং</a:t>
            </a:r>
            <a:endParaRPr lang="en-US" sz="32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gladesh-Railway-E-Ticket-777x4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823354"/>
            <a:ext cx="7400925" cy="4162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28" y="5069542"/>
            <a:ext cx="11187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অনলাইনে টিকেট সংগ্রহের ব্যবস্থা এখন রয়েছে। ফলে নিজের সুবিধামতো সময়ে  রেলস্টেশনে নাগিয়েও নির্দিষ্ট গন্তব্যের টিকেট সংগ্রহ করা সম্ভব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5203" y="403412"/>
            <a:ext cx="52174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 ই-টিকেটিং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247" y="4760245"/>
            <a:ext cx="10932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রেলওয়ের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আন্তঃনগর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ফোনেও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1439395"/>
            <a:ext cx="3805518" cy="2688851"/>
          </a:xfrm>
          <a:prstGeom prst="rect">
            <a:avLst/>
          </a:prstGeom>
        </p:spPr>
      </p:pic>
      <p:pic>
        <p:nvPicPr>
          <p:cNvPr id="5" name="Picture 4" descr="index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076" y="1415863"/>
            <a:ext cx="3434324" cy="2631702"/>
          </a:xfrm>
          <a:prstGeom prst="rect">
            <a:avLst/>
          </a:prstGeom>
        </p:spPr>
      </p:pic>
      <p:pic>
        <p:nvPicPr>
          <p:cNvPr id="6" name="Picture 5" descr="index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797" y="1350589"/>
            <a:ext cx="3627909" cy="271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235" y="322731"/>
            <a:ext cx="789342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অনলাইন আয়কর হিসাব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come-Tax-bd-ayk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40" y="905436"/>
            <a:ext cx="7960657" cy="4096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9152" y="5746376"/>
            <a:ext cx="865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এখন ঘরে বসেই মুঠোফোনে ট্যাক্স ক্যালকুলেটর অ্যাপসে আয় ব্যয়ের হিসাব করে জা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যাচ্ছে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কত টাকা আয়কর দিতে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332" y="215153"/>
            <a:ext cx="431650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633" y="5351913"/>
            <a:ext cx="778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ই- স্বাস্থ্য সেবা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 ক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3600" dirty="0" smtClean="0"/>
              <a:t>।  </a:t>
            </a:r>
            <a:endParaRPr lang="en-US" sz="3600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2" y="1035424"/>
            <a:ext cx="671008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862" y="406774"/>
            <a:ext cx="66294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413" y="1519522"/>
            <a:ext cx="208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ই-পূর্জি কী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413" y="3167330"/>
            <a:ext cx="477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348" y="2556629"/>
            <a:ext cx="506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১মিনিটে কত হাজার টাকা পাঠানো যায়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859" y="3550024"/>
            <a:ext cx="20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ই- পর্চা কী?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06" y="4464424"/>
            <a:ext cx="7241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মোবাইল ফোনের মাধ্যমে যে স্বাস্থ্য সেবা প্রদান করা হয় তাকে কী বলে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518" y="5204015"/>
            <a:ext cx="375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ই-সেবার প্রধান প্রধান বৈশিষ্ট্য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5176" y="1640541"/>
            <a:ext cx="801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চিনিকলের আখ সরবরাহ করার জন্য আখচাষিদের একটি অনুমতি পত্র।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105" y="6015317"/>
            <a:ext cx="397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বাংলাদেশে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চিনি কল আছে?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9094" y="2662518"/>
            <a:ext cx="111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৫০ হাজার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5622" y="3590365"/>
            <a:ext cx="93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যায় এটিকে বলা হয় ই-পর্চা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6188" y="4539728"/>
            <a:ext cx="2259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টেলিমেডিসিন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3741" y="5177118"/>
            <a:ext cx="570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স্বল্প খরচে ,স্বল্প সময়ে এবং হয়রানিমুক্ত সেবা নিশ্চিত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4423" y="6078070"/>
            <a:ext cx="82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১৫টি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9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8" grpId="0"/>
      <p:bldP spid="9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194" y="188259"/>
            <a:ext cx="663271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8064a680-sherpur.jpg"/>
          <p:cNvPicPr>
            <a:picLocks noChangeAspect="1"/>
          </p:cNvPicPr>
          <p:nvPr/>
        </p:nvPicPr>
        <p:blipFill>
          <a:blip r:embed="rId2"/>
          <a:srcRect r="48105"/>
          <a:stretch>
            <a:fillRect/>
          </a:stretch>
        </p:blipFill>
        <p:spPr>
          <a:xfrm>
            <a:off x="2339788" y="1277471"/>
            <a:ext cx="6589059" cy="3805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5472953"/>
            <a:ext cx="734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৩টি ই-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0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5325" y="0"/>
            <a:ext cx="760801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48" y="1089212"/>
            <a:ext cx="7597587" cy="48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7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011" y="4552385"/>
            <a:ext cx="3254189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মেহেরুন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গয়েশপুর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জীবননগর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3" y="510987"/>
            <a:ext cx="3402103" cy="4152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IMG_20191211_183648_353_15760679693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521" y="674277"/>
            <a:ext cx="3013649" cy="3736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822581" y="4975412"/>
            <a:ext cx="359036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শ্রেণিঃ নবম/দশম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অধ্যায়ঃ প্রথম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8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5" y="548646"/>
            <a:ext cx="1165385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1" y="1750431"/>
            <a:ext cx="5212079" cy="4049478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743" y="1776557"/>
            <a:ext cx="4846320" cy="39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6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7" y="476453"/>
            <a:ext cx="1018902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1423856"/>
            <a:ext cx="4924697" cy="5381897"/>
          </a:xfrm>
          <a:prstGeom prst="rect">
            <a:avLst/>
          </a:prstGeom>
        </p:spPr>
      </p:pic>
      <p:pic>
        <p:nvPicPr>
          <p:cNvPr id="4" name="Picture 3" descr="IMG_05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6" y="1499786"/>
            <a:ext cx="4898568" cy="53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1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0" y="171451"/>
            <a:ext cx="717232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_24296_1584169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1466850"/>
            <a:ext cx="7445827" cy="49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28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3" y="1743076"/>
            <a:ext cx="11615737" cy="3328987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 ই-সার্ভিস কি তা বলতে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 ই-সার্ভিসের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36" y="574766"/>
            <a:ext cx="239050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শিক্ষনফল</a:t>
            </a:r>
            <a:r>
              <a:rPr lang="en-US" sz="36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1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023" y="457200"/>
            <a:ext cx="443753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 সার্ভিস ও বাংলাদেশ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872" y="5069536"/>
            <a:ext cx="1034078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সরকারি এবং বেসরকারি অনেক সেবা মূলক সংস্থা সার্বক্ষনিকভাবে দেশের জনগনকে ইন্টারনেটের মাধ্যমে ইলেকট্রনিক পদ্ধতিতে যে সেবা প্রদান করে থাকে তাকে ই-সার্ভিস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65" y="1212477"/>
            <a:ext cx="7315199" cy="377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54907" y="78376"/>
            <a:ext cx="297833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ই-পূর্জি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1" y="968421"/>
            <a:ext cx="5016136" cy="3316197"/>
          </a:xfrm>
          <a:prstGeom prst="rect">
            <a:avLst/>
          </a:prstGeom>
        </p:spPr>
      </p:pic>
      <p:pic>
        <p:nvPicPr>
          <p:cNvPr id="14" name="Picture 13" descr="ই-পূর্জ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109" y="979717"/>
            <a:ext cx="5525589" cy="33571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3341" y="4894741"/>
            <a:ext cx="10044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ই-পূর্জিঃ দেশের প্রথম দিককার ই- সেবা সমূহের মধ্যে একটি । দেশের ১৫ টি চিনি কলের সকল আখচাষি এখন এস এম এস এর মাধ্যমে পূর্জি তথ্য পাচ্ছে।  ই- পূর্জি হচ্ছে চিনি কল সমূহে কখন আখ সরবরাহ করতে হবে সে জন্য আওতাধীন আখচাষিদের দেওয়া একটি অনুমতি পত্র।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613" y="4464424"/>
            <a:ext cx="494851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মোবাইলে এস এস এম এর মাধ্যমে ই-পূর্জি সেবা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6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30997" y="282388"/>
            <a:ext cx="828876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 ( এমটিএস)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247" y="4585441"/>
            <a:ext cx="9453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 ডাক বিভাগের ইলেকট্রনিক মানি ট্রান্সফার সিস্টেমের মাধ্যমে দেশের এক অঞ্চল থেকে অন্য অঞ্চলে নিরাপদে দ্রুত ও কম খরচে টাকা পাঠানো যায়। ১মিনিটের মধ্যে ৫০ হাজার টাকা পর্যন্ত টাকা পাঠানো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460" y="927847"/>
            <a:ext cx="5876364" cy="34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7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370</Words>
  <Application>Microsoft Office PowerPoint</Application>
  <PresentationFormat>Custom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   এই পাঠ শেষে শিক্ষার্থীরা .........  * ই-সার্ভিস কি তা বলতে পারবে;   * ই-সার্ভিসের গুরুত্ব ব্যাখ্যা  করতে পারবে ।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</dc:creator>
  <cp:lastModifiedBy>Meherun Nahar</cp:lastModifiedBy>
  <cp:revision>154</cp:revision>
  <dcterms:created xsi:type="dcterms:W3CDTF">2020-07-07T17:13:08Z</dcterms:created>
  <dcterms:modified xsi:type="dcterms:W3CDTF">2020-07-17T17:12:03Z</dcterms:modified>
</cp:coreProperties>
</file>