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9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0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2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  <p:sldMasterId id="2147483726" r:id="rId6"/>
    <p:sldMasterId id="2147483738" r:id="rId7"/>
    <p:sldMasterId id="2147483750" r:id="rId8"/>
    <p:sldMasterId id="2147483768" r:id="rId9"/>
    <p:sldMasterId id="2147483786" r:id="rId10"/>
    <p:sldMasterId id="2147483821" r:id="rId11"/>
    <p:sldMasterId id="2147483838" r:id="rId12"/>
    <p:sldMasterId id="2147483856" r:id="rId13"/>
  </p:sldMasterIdLst>
  <p:notesMasterIdLst>
    <p:notesMasterId r:id="rId27"/>
  </p:notesMasterIdLst>
  <p:handoutMasterIdLst>
    <p:handoutMasterId r:id="rId28"/>
  </p:handout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14570-0A7F-443F-9E7F-211E0A8D907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CC9FC-EBAE-4742-B28A-9EF14761ECA4}">
      <dgm:prSet phldrT="[Text]" custT="1"/>
      <dgm:spPr/>
      <dgm:t>
        <a:bodyPr/>
        <a:lstStyle/>
        <a:p>
          <a:r>
            <a:rPr lang="en-US" sz="5400" dirty="0" err="1" smtClean="0">
              <a:latin typeface="SutonnyMJ" pitchFamily="2" charset="0"/>
              <a:cs typeface="SutonnyMJ" pitchFamily="2" charset="0"/>
            </a:rPr>
            <a:t>Ki‡Zb</a:t>
          </a:r>
          <a:endParaRPr lang="en-US" sz="5400" dirty="0">
            <a:latin typeface="SutonnyMJ" pitchFamily="2" charset="0"/>
            <a:cs typeface="SutonnyMJ" pitchFamily="2" charset="0"/>
          </a:endParaRPr>
        </a:p>
      </dgm:t>
    </dgm:pt>
    <dgm:pt modelId="{5FAFD262-3FB5-4C30-BEAD-FFE305E7C6EC}" type="parTrans" cxnId="{D16C4FC5-F6C0-489D-B2D8-B59947B51598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73225BFD-A10A-4FE4-8753-A369A71A6584}" type="sibTrans" cxnId="{D16C4FC5-F6C0-489D-B2D8-B59947B51598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2FF1347F-624F-49C3-BC92-CE9DCAA1D96A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ivRv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D448FD08-667F-4732-AE3E-2DB9775DAEAE}" type="parTrans" cxnId="{4243FEC1-F8DB-4C71-AF94-18C03B721EBE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D852ADE8-0852-4F89-8002-04DF23511D24}" type="sibTrans" cxnId="{4243FEC1-F8DB-4C71-AF94-18C03B721EBE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340E482E-3B03-4557-BB6E-9859C93BB288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nvZ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w`‡q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E2127197-6452-41E1-BB89-EC834CF63816}" type="parTrans" cxnId="{AC3EE733-57C3-4A48-B05B-4F1CAF9D3EA8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C00B865A-E145-47B3-8629-C3996E8E9A12}" type="sibTrans" cxnId="{AC3EE733-57C3-4A48-B05B-4F1CAF9D3EA8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9F627A4-11D6-446B-95CC-2EA192CA7A20}">
      <dgm:prSet phldrT="[Text]"/>
      <dgm:spPr/>
      <dgm:t>
        <a:bodyPr/>
        <a:lstStyle/>
        <a:p>
          <a:r>
            <a:rPr lang="en-US" dirty="0" err="1" smtClean="0">
              <a:latin typeface="SutonnyMJ" pitchFamily="2" charset="0"/>
              <a:cs typeface="SutonnyMJ" pitchFamily="2" charset="0"/>
            </a:rPr>
            <a:t>cÖwZw`b</a:t>
          </a:r>
          <a:r>
            <a:rPr lang="en-US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dirty="0" err="1" smtClean="0">
              <a:latin typeface="SutonnyMJ" pitchFamily="2" charset="0"/>
              <a:cs typeface="SutonnyMJ" pitchFamily="2" charset="0"/>
            </a:rPr>
            <a:t>mKv‡j</a:t>
          </a:r>
          <a:endParaRPr lang="en-US" dirty="0">
            <a:latin typeface="SutonnyMJ" pitchFamily="2" charset="0"/>
            <a:cs typeface="SutonnyMJ" pitchFamily="2" charset="0"/>
          </a:endParaRPr>
        </a:p>
      </dgm:t>
    </dgm:pt>
    <dgm:pt modelId="{A0664089-CA9D-4BAF-BBD9-C90F4817BDDA}" type="parTrans" cxnId="{E9200D52-43C0-44A2-B98F-45D522458E3F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7568F7E4-EC03-47B8-9247-370C820BB195}" type="sibTrans" cxnId="{E9200D52-43C0-44A2-B98F-45D522458E3F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1ADBD21-7050-4332-B2E4-CA2571AECBC0}">
      <dgm:prSet phldrT="[Text]" phldr="1" custRadScaleRad="112086" custRadScaleInc="-526"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4335FDF5-01DF-4867-8F2B-185C4926FB73}" type="parTrans" cxnId="{E9648BDF-D8E0-4230-832E-6E98B54D08E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9F888C1C-81FD-4B5E-81BE-92885D034E90}" type="sibTrans" cxnId="{E9648BDF-D8E0-4230-832E-6E98B54D08E7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35FAC6FF-631C-4CE5-B1BD-C233B2AD71E6}">
      <dgm:prSet custRadScaleRad="150219" custRadScaleInc="-148181"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6DF45D58-79D1-4BEF-BA9D-993544E98F3F}" type="parTrans" cxnId="{4B67996B-4AA0-44F9-96F5-9ED0183A2634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9F4B290E-EECE-49E9-BDAD-455E4C119F8B}" type="sibTrans" cxnId="{4B67996B-4AA0-44F9-96F5-9ED0183A2634}">
      <dgm:prSet/>
      <dgm:spPr/>
      <dgm:t>
        <a:bodyPr/>
        <a:lstStyle/>
        <a:p>
          <a:endParaRPr lang="en-US">
            <a:latin typeface="SutonnyMJ" pitchFamily="2" charset="0"/>
            <a:cs typeface="SutonnyMJ" pitchFamily="2" charset="0"/>
          </a:endParaRPr>
        </a:p>
      </dgm:t>
    </dgm:pt>
    <dgm:pt modelId="{295A0ECA-803C-4558-8F11-62E67B3C3222}" type="pres">
      <dgm:prSet presAssocID="{02614570-0A7F-443F-9E7F-211E0A8D90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B66D0-4A42-4CF7-8BE1-04770E09D3A5}" type="pres">
      <dgm:prSet presAssocID="{EF2CC9FC-EBAE-4742-B28A-9EF14761ECA4}" presName="centerShape" presStyleLbl="node0" presStyleIdx="0" presStyleCnt="1" custLinFactNeighborX="6243" custLinFactNeighborY="-25253"/>
      <dgm:spPr/>
      <dgm:t>
        <a:bodyPr/>
        <a:lstStyle/>
        <a:p>
          <a:endParaRPr lang="en-US"/>
        </a:p>
      </dgm:t>
    </dgm:pt>
    <dgm:pt modelId="{1C2385F0-DEDD-4484-889E-A7762DA1A9B5}" type="pres">
      <dgm:prSet presAssocID="{D448FD08-667F-4732-AE3E-2DB9775DAEAE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F48EFDA-715F-412F-8A80-22ECDF92CA1F}" type="pres">
      <dgm:prSet presAssocID="{2FF1347F-624F-49C3-BC92-CE9DCAA1D96A}" presName="node" presStyleLbl="node1" presStyleIdx="0" presStyleCnt="3" custScaleY="57472" custRadScaleRad="126639" custRadScaleInc="16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F9667-E324-4652-83BC-8314578F79BA}" type="pres">
      <dgm:prSet presAssocID="{E2127197-6452-41E1-BB89-EC834CF63816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58E0F53-ADEE-43F5-B004-458417A723F3}" type="pres">
      <dgm:prSet presAssocID="{340E482E-3B03-4557-BB6E-9859C93BB288}" presName="node" presStyleLbl="node1" presStyleIdx="1" presStyleCnt="3" custScaleX="100961" custScaleY="63144" custRadScaleRad="100024" custRadScaleInc="-116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4BC5C-3688-488A-87DF-4CA18CB1ED36}" type="pres">
      <dgm:prSet presAssocID="{A0664089-CA9D-4BAF-BBD9-C90F4817BDDA}" presName="parTrans" presStyleLbl="bgSibTrans2D1" presStyleIdx="2" presStyleCnt="3" custLinFactNeighborX="-9946" custLinFactNeighborY="6565"/>
      <dgm:spPr/>
      <dgm:t>
        <a:bodyPr/>
        <a:lstStyle/>
        <a:p>
          <a:endParaRPr lang="en-US"/>
        </a:p>
      </dgm:t>
    </dgm:pt>
    <dgm:pt modelId="{D7EBD5B7-56F5-406D-BA79-2676C13F788A}" type="pres">
      <dgm:prSet presAssocID="{49F627A4-11D6-446B-95CC-2EA192CA7A20}" presName="node" presStyleLbl="node1" presStyleIdx="2" presStyleCnt="3" custScaleX="149437" custScaleY="65702" custRadScaleRad="87427" custRadScaleInc="69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31E952-A7B1-4C75-93A5-B140B4531C74}" type="presOf" srcId="{49F627A4-11D6-446B-95CC-2EA192CA7A20}" destId="{D7EBD5B7-56F5-406D-BA79-2676C13F788A}" srcOrd="0" destOrd="0" presId="urn:microsoft.com/office/officeart/2005/8/layout/radial4"/>
    <dgm:cxn modelId="{4B67996B-4AA0-44F9-96F5-9ED0183A2634}" srcId="{02614570-0A7F-443F-9E7F-211E0A8D907E}" destId="{35FAC6FF-631C-4CE5-B1BD-C233B2AD71E6}" srcOrd="2" destOrd="0" parTransId="{6DF45D58-79D1-4BEF-BA9D-993544E98F3F}" sibTransId="{9F4B290E-EECE-49E9-BDAD-455E4C119F8B}"/>
    <dgm:cxn modelId="{D16C4FC5-F6C0-489D-B2D8-B59947B51598}" srcId="{02614570-0A7F-443F-9E7F-211E0A8D907E}" destId="{EF2CC9FC-EBAE-4742-B28A-9EF14761ECA4}" srcOrd="0" destOrd="0" parTransId="{5FAFD262-3FB5-4C30-BEAD-FFE305E7C6EC}" sibTransId="{73225BFD-A10A-4FE4-8753-A369A71A6584}"/>
    <dgm:cxn modelId="{2952FC24-D89A-41F7-A9A7-E7B2013B6292}" type="presOf" srcId="{E2127197-6452-41E1-BB89-EC834CF63816}" destId="{2D9F9667-E324-4652-83BC-8314578F79BA}" srcOrd="0" destOrd="0" presId="urn:microsoft.com/office/officeart/2005/8/layout/radial4"/>
    <dgm:cxn modelId="{AC3EE733-57C3-4A48-B05B-4F1CAF9D3EA8}" srcId="{EF2CC9FC-EBAE-4742-B28A-9EF14761ECA4}" destId="{340E482E-3B03-4557-BB6E-9859C93BB288}" srcOrd="1" destOrd="0" parTransId="{E2127197-6452-41E1-BB89-EC834CF63816}" sibTransId="{C00B865A-E145-47B3-8629-C3996E8E9A12}"/>
    <dgm:cxn modelId="{166F7DFB-DDF5-44E5-AC8D-38FC51B74518}" type="presOf" srcId="{EF2CC9FC-EBAE-4742-B28A-9EF14761ECA4}" destId="{140B66D0-4A42-4CF7-8BE1-04770E09D3A5}" srcOrd="0" destOrd="0" presId="urn:microsoft.com/office/officeart/2005/8/layout/radial4"/>
    <dgm:cxn modelId="{3B11DA06-F818-4BDE-8D44-B0CA3088FFD6}" type="presOf" srcId="{A0664089-CA9D-4BAF-BBD9-C90F4817BDDA}" destId="{52F4BC5C-3688-488A-87DF-4CA18CB1ED36}" srcOrd="0" destOrd="0" presId="urn:microsoft.com/office/officeart/2005/8/layout/radial4"/>
    <dgm:cxn modelId="{4243FEC1-F8DB-4C71-AF94-18C03B721EBE}" srcId="{EF2CC9FC-EBAE-4742-B28A-9EF14761ECA4}" destId="{2FF1347F-624F-49C3-BC92-CE9DCAA1D96A}" srcOrd="0" destOrd="0" parTransId="{D448FD08-667F-4732-AE3E-2DB9775DAEAE}" sibTransId="{D852ADE8-0852-4F89-8002-04DF23511D24}"/>
    <dgm:cxn modelId="{0429FE3C-5C9E-4622-86C0-066591C281AA}" type="presOf" srcId="{02614570-0A7F-443F-9E7F-211E0A8D907E}" destId="{295A0ECA-803C-4558-8F11-62E67B3C3222}" srcOrd="0" destOrd="0" presId="urn:microsoft.com/office/officeart/2005/8/layout/radial4"/>
    <dgm:cxn modelId="{E9648BDF-D8E0-4230-832E-6E98B54D08E7}" srcId="{02614570-0A7F-443F-9E7F-211E0A8D907E}" destId="{41ADBD21-7050-4332-B2E4-CA2571AECBC0}" srcOrd="1" destOrd="0" parTransId="{4335FDF5-01DF-4867-8F2B-185C4926FB73}" sibTransId="{9F888C1C-81FD-4B5E-81BE-92885D034E90}"/>
    <dgm:cxn modelId="{9B4EA0F7-9D0B-409F-ACAF-34EA08259A20}" type="presOf" srcId="{2FF1347F-624F-49C3-BC92-CE9DCAA1D96A}" destId="{BF48EFDA-715F-412F-8A80-22ECDF92CA1F}" srcOrd="0" destOrd="0" presId="urn:microsoft.com/office/officeart/2005/8/layout/radial4"/>
    <dgm:cxn modelId="{71F05CF7-D981-4014-858C-2B25D6E034F1}" type="presOf" srcId="{D448FD08-667F-4732-AE3E-2DB9775DAEAE}" destId="{1C2385F0-DEDD-4484-889E-A7762DA1A9B5}" srcOrd="0" destOrd="0" presId="urn:microsoft.com/office/officeart/2005/8/layout/radial4"/>
    <dgm:cxn modelId="{039ACB6B-34A5-44DC-9C20-9F2B55B19018}" type="presOf" srcId="{340E482E-3B03-4557-BB6E-9859C93BB288}" destId="{F58E0F53-ADEE-43F5-B004-458417A723F3}" srcOrd="0" destOrd="0" presId="urn:microsoft.com/office/officeart/2005/8/layout/radial4"/>
    <dgm:cxn modelId="{E9200D52-43C0-44A2-B98F-45D522458E3F}" srcId="{EF2CC9FC-EBAE-4742-B28A-9EF14761ECA4}" destId="{49F627A4-11D6-446B-95CC-2EA192CA7A20}" srcOrd="2" destOrd="0" parTransId="{A0664089-CA9D-4BAF-BBD9-C90F4817BDDA}" sibTransId="{7568F7E4-EC03-47B8-9247-370C820BB195}"/>
    <dgm:cxn modelId="{D7728CCC-5994-4FBA-B613-00BC378CD311}" type="presParOf" srcId="{295A0ECA-803C-4558-8F11-62E67B3C3222}" destId="{140B66D0-4A42-4CF7-8BE1-04770E09D3A5}" srcOrd="0" destOrd="0" presId="urn:microsoft.com/office/officeart/2005/8/layout/radial4"/>
    <dgm:cxn modelId="{874323E2-2E9E-474E-9210-17F7DB62FBD2}" type="presParOf" srcId="{295A0ECA-803C-4558-8F11-62E67B3C3222}" destId="{1C2385F0-DEDD-4484-889E-A7762DA1A9B5}" srcOrd="1" destOrd="0" presId="urn:microsoft.com/office/officeart/2005/8/layout/radial4"/>
    <dgm:cxn modelId="{63025FEC-EA98-4974-8886-0D674DBF3FB4}" type="presParOf" srcId="{295A0ECA-803C-4558-8F11-62E67B3C3222}" destId="{BF48EFDA-715F-412F-8A80-22ECDF92CA1F}" srcOrd="2" destOrd="0" presId="urn:microsoft.com/office/officeart/2005/8/layout/radial4"/>
    <dgm:cxn modelId="{42B34654-ACBF-4793-A490-EF844E260664}" type="presParOf" srcId="{295A0ECA-803C-4558-8F11-62E67B3C3222}" destId="{2D9F9667-E324-4652-83BC-8314578F79BA}" srcOrd="3" destOrd="0" presId="urn:microsoft.com/office/officeart/2005/8/layout/radial4"/>
    <dgm:cxn modelId="{1ABCBAF1-633F-4E99-9A0F-5172F4BB7CF8}" type="presParOf" srcId="{295A0ECA-803C-4558-8F11-62E67B3C3222}" destId="{F58E0F53-ADEE-43F5-B004-458417A723F3}" srcOrd="4" destOrd="0" presId="urn:microsoft.com/office/officeart/2005/8/layout/radial4"/>
    <dgm:cxn modelId="{5E9CC678-A74E-4405-A2BB-C500577B169C}" type="presParOf" srcId="{295A0ECA-803C-4558-8F11-62E67B3C3222}" destId="{52F4BC5C-3688-488A-87DF-4CA18CB1ED36}" srcOrd="5" destOrd="0" presId="urn:microsoft.com/office/officeart/2005/8/layout/radial4"/>
    <dgm:cxn modelId="{CB987DEB-4D54-43C7-9E1D-3F69C40820FB}" type="presParOf" srcId="{295A0ECA-803C-4558-8F11-62E67B3C3222}" destId="{D7EBD5B7-56F5-406D-BA79-2676C13F788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0B66D0-4A42-4CF7-8BE1-04770E09D3A5}">
      <dsp:nvSpPr>
        <dsp:cNvPr id="0" name=""/>
        <dsp:cNvSpPr/>
      </dsp:nvSpPr>
      <dsp:spPr>
        <a:xfrm>
          <a:off x="3483032" y="1118124"/>
          <a:ext cx="2433296" cy="24332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err="1" smtClean="0">
              <a:latin typeface="SutonnyMJ" pitchFamily="2" charset="0"/>
              <a:cs typeface="SutonnyMJ" pitchFamily="2" charset="0"/>
            </a:rPr>
            <a:t>Ki‡Zb</a:t>
          </a:r>
          <a:endParaRPr lang="en-US" sz="5400" kern="1200" dirty="0">
            <a:latin typeface="SutonnyMJ" pitchFamily="2" charset="0"/>
            <a:cs typeface="SutonnyMJ" pitchFamily="2" charset="0"/>
          </a:endParaRPr>
        </a:p>
      </dsp:txBody>
      <dsp:txXfrm>
        <a:off x="3839380" y="1474472"/>
        <a:ext cx="1720600" cy="1720600"/>
      </dsp:txXfrm>
    </dsp:sp>
    <dsp:sp modelId="{1C2385F0-DEDD-4484-889E-A7762DA1A9B5}">
      <dsp:nvSpPr>
        <dsp:cNvPr id="0" name=""/>
        <dsp:cNvSpPr/>
      </dsp:nvSpPr>
      <dsp:spPr>
        <a:xfrm rot="12041020">
          <a:off x="1360595" y="1133807"/>
          <a:ext cx="2153011" cy="693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8EFDA-715F-412F-8A80-22ECDF92CA1F}">
      <dsp:nvSpPr>
        <dsp:cNvPr id="0" name=""/>
        <dsp:cNvSpPr/>
      </dsp:nvSpPr>
      <dsp:spPr>
        <a:xfrm>
          <a:off x="274166" y="568904"/>
          <a:ext cx="2311631" cy="106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ivRv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305295" y="600033"/>
        <a:ext cx="2249373" cy="1000574"/>
      </dsp:txXfrm>
    </dsp:sp>
    <dsp:sp modelId="{2D9F9667-E324-4652-83BC-8314578F79BA}">
      <dsp:nvSpPr>
        <dsp:cNvPr id="0" name=""/>
        <dsp:cNvSpPr/>
      </dsp:nvSpPr>
      <dsp:spPr>
        <a:xfrm rot="10293294">
          <a:off x="1294770" y="2338233"/>
          <a:ext cx="2092341" cy="693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E0F53-ADEE-43F5-B004-458417A723F3}">
      <dsp:nvSpPr>
        <dsp:cNvPr id="0" name=""/>
        <dsp:cNvSpPr/>
      </dsp:nvSpPr>
      <dsp:spPr>
        <a:xfrm>
          <a:off x="139190" y="2254757"/>
          <a:ext cx="2333846" cy="11677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nvZ</a:t>
          </a:r>
          <a:r>
            <a:rPr lang="en-US" sz="5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w`‡q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173391" y="2288958"/>
        <a:ext cx="2265444" cy="1099323"/>
      </dsp:txXfrm>
    </dsp:sp>
    <dsp:sp modelId="{52F4BC5C-3688-488A-87DF-4CA18CB1ED36}">
      <dsp:nvSpPr>
        <dsp:cNvPr id="0" name=""/>
        <dsp:cNvSpPr/>
      </dsp:nvSpPr>
      <dsp:spPr>
        <a:xfrm rot="2353964">
          <a:off x="5350318" y="3419519"/>
          <a:ext cx="1746138" cy="6934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D5B7-56F5-406D-BA79-2676C13F788A}">
      <dsp:nvSpPr>
        <dsp:cNvPr id="0" name=""/>
        <dsp:cNvSpPr/>
      </dsp:nvSpPr>
      <dsp:spPr>
        <a:xfrm>
          <a:off x="5346107" y="3665412"/>
          <a:ext cx="3454432" cy="1215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cÖwZw`b</a:t>
          </a:r>
          <a:r>
            <a:rPr lang="en-US" sz="5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5200" kern="1200" dirty="0" err="1" smtClean="0">
              <a:latin typeface="SutonnyMJ" pitchFamily="2" charset="0"/>
              <a:cs typeface="SutonnyMJ" pitchFamily="2" charset="0"/>
            </a:rPr>
            <a:t>mKv‡j</a:t>
          </a:r>
          <a:endParaRPr lang="en-US" sz="5200" kern="1200" dirty="0">
            <a:latin typeface="SutonnyMJ" pitchFamily="2" charset="0"/>
            <a:cs typeface="SutonnyMJ" pitchFamily="2" charset="0"/>
          </a:endParaRPr>
        </a:p>
      </dsp:txBody>
      <dsp:txXfrm>
        <a:off x="5381694" y="3700999"/>
        <a:ext cx="3383258" cy="1143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3068-16A8-42EA-9962-98CED519F03A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C7A2-08EC-44F5-86BB-9876EEEF7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0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F537-ED33-4F56-81BE-6E7D6880D390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0045-EF70-48D1-8F7E-D880CF2A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5457"/>
            <a:ext cx="2743200" cy="365125"/>
          </a:xfrm>
          <a:prstGeom prst="rect">
            <a:avLst/>
          </a:prstGeom>
        </p:spPr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24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2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22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2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56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412211"/>
      </p:ext>
    </p:extLst>
  </p:cSld>
  <p:clrMapOvr>
    <a:masterClrMapping/>
  </p:clrMapOvr>
  <p:hf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48013"/>
      </p:ext>
    </p:extLst>
  </p:cSld>
  <p:clrMapOvr>
    <a:masterClrMapping/>
  </p:clrMapOvr>
  <p:hf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561478"/>
      </p:ext>
    </p:extLst>
  </p:cSld>
  <p:clrMapOvr>
    <a:masterClrMapping/>
  </p:clrMapOvr>
  <p:hf hdr="0" ft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6635"/>
      </p:ext>
    </p:extLst>
  </p:cSld>
  <p:clrMapOvr>
    <a:masterClrMapping/>
  </p:clrMapOvr>
  <p:hf hdr="0" ft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49779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7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453471"/>
      </p:ext>
    </p:extLst>
  </p:cSld>
  <p:clrMapOvr>
    <a:masterClrMapping/>
  </p:clrMapOvr>
  <p:hf hdr="0" ft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1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68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94388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8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61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92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85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723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81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8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052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786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45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25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358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381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3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4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63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9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9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5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598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92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74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69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5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475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790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754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1675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46458"/>
      </p:ext>
    </p:extLst>
  </p:cSld>
  <p:clrMapOvr>
    <a:masterClrMapping/>
  </p:clrMapOvr>
  <p:hf hdr="0" ft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585661"/>
      </p:ext>
    </p:extLst>
  </p:cSld>
  <p:clrMapOvr>
    <a:masterClrMapping/>
  </p:clrMapOvr>
  <p:hf hdr="0" ft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1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79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4813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18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3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69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67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470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7230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149572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939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85632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012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7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97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9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0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0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846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3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8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82329"/>
      </p:ext>
    </p:extLst>
  </p:cSld>
  <p:clrMapOvr>
    <a:masterClrMapping/>
  </p:clrMapOvr>
  <p:hf hdr="0" ftr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999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7463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147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32746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7375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5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7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0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352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33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239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3641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199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96397"/>
      </p:ext>
    </p:extLst>
  </p:cSld>
  <p:clrMapOvr>
    <a:masterClrMapping/>
  </p:clrMapOvr>
  <p:hf hdr="0" ftr="0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97959"/>
      </p:ext>
    </p:extLst>
  </p:cSld>
  <p:clrMapOvr>
    <a:masterClrMapping/>
  </p:clrMapOvr>
  <p:hf hdr="0" ftr="0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4359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50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0295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94174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43458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79969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18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60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2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5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3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34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8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6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3492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4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91837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516883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22157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875123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10210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1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4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5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0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9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116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4063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1347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434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8063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24734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6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86847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63021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2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6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47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4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88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1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4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61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629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5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3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17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9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11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65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1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62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5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741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844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2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3C66452-2262-4740-88FB-C40B1116E116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2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1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2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11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theme" Target="../theme/theme10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1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4.xml"/><Relationship Id="rId16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7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theme" Target="../theme/theme13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2.xml"/><Relationship Id="rId19" Type="http://schemas.openxmlformats.org/officeDocument/2006/relationships/image" Target="../media/image10.jpg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9" name="Double Wave 8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1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9" name="Double Wave 8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436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30" name="Double Wave 29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669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5" name="Double Wave 14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7544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9" name="Double Wave 8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526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6" name="Double Wave 15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4" name="Double Wave 13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40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5" name="Double Wave 14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6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0" name="Double Wave 9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50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0" name="Double Wave 9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34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0" name="Double Wave 9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8068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50" name="Double Wave 49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184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6" name="Double Wave 15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336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5629" y="6445456"/>
            <a:ext cx="776785" cy="3651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1</a:t>
            </a:fld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470"/>
            <a:ext cx="12192000" cy="635614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998662" y="718111"/>
            <a:ext cx="8843748" cy="4708981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0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2442949" cy="365125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FF00"/>
                </a:solidFill>
              </a:rPr>
              <a:t>7/17/2020 7:14 PM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65179" y="6310312"/>
            <a:ext cx="551167" cy="365125"/>
          </a:xfrm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FF00"/>
                </a:solidFill>
              </a:rPr>
              <a:t>10</a:t>
            </a:fld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197290" y="327546"/>
            <a:ext cx="4094328" cy="98263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wefw³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251" y="1815152"/>
            <a:ext cx="11723427" cy="15012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‡h mg¯Í eY© ev eY© mgwó ev‡K¨ wewfbœ c‡`i mv‡_ m¤^Ü mva‡bi  Rb¨ hy³ nq, †m me eY© ev eY© mgwó‡K wefw³ e‡j|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313897" y="3452883"/>
            <a:ext cx="4258101" cy="81886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wefw³ KZ cªKvi ?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4694830" y="3452883"/>
            <a:ext cx="4162567" cy="81540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wefw³ `yB cÖKvi|</a:t>
            </a:r>
          </a:p>
        </p:txBody>
      </p:sp>
      <p:sp>
        <p:nvSpPr>
          <p:cNvPr id="10" name="Down Arrow 9"/>
          <p:cNvSpPr/>
          <p:nvPr/>
        </p:nvSpPr>
        <p:spPr>
          <a:xfrm>
            <a:off x="8980228" y="3452883"/>
            <a:ext cx="2084951" cy="1269241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h_v- 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191069" y="4558352"/>
            <a:ext cx="4694830" cy="1050878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bvg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kã</a:t>
            </a:r>
            <a:r>
              <a:rPr lang="en-U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wefw³</a:t>
            </a:r>
          </a:p>
        </p:txBody>
      </p:sp>
      <p:sp>
        <p:nvSpPr>
          <p:cNvPr id="12" name="Flowchart: Terminator 11"/>
          <p:cNvSpPr/>
          <p:nvPr/>
        </p:nvSpPr>
        <p:spPr>
          <a:xfrm>
            <a:off x="5295331" y="4722124"/>
            <a:ext cx="4421875" cy="887106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utonnyMJ" pitchFamily="2" charset="0"/>
                <a:cs typeface="SutonnyMJ" pitchFamily="2" charset="0"/>
              </a:rPr>
              <a:t> wefw³|</a:t>
            </a:r>
          </a:p>
        </p:txBody>
      </p:sp>
    </p:spTree>
    <p:extLst>
      <p:ext uri="{BB962C8B-B14F-4D97-AF65-F5344CB8AC3E}">
        <p14:creationId xmlns:p14="http://schemas.microsoft.com/office/powerpoint/2010/main" val="14572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0" y="6281187"/>
            <a:ext cx="2677795" cy="370396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7/17/2020 7:27 PM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66385"/>
            <a:ext cx="779767" cy="365125"/>
          </a:xfrm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11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405720" y="0"/>
            <a:ext cx="5500048" cy="1119117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wefw³ KqwU I wK wK ?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7042245" y="61415"/>
            <a:ext cx="3712190" cy="996286"/>
          </a:xfrm>
          <a:prstGeom prst="flowChartAlternateProcess">
            <a:avLst/>
          </a:prstGeom>
          <a:effectLst>
            <a:outerShdw blurRad="38100" dist="254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wefw³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mvZwU</a:t>
            </a:r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h_v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339729"/>
              </p:ext>
            </p:extLst>
          </p:nvPr>
        </p:nvGraphicFramePr>
        <p:xfrm>
          <a:off x="1173707" y="1119117"/>
          <a:ext cx="9116706" cy="1436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{7DF18680-E054-41AD-8BC1-D1AEF772440D}</a:tableStyleId>
              </a:tblPr>
              <a:tblGrid>
                <a:gridCol w="2920621"/>
                <a:gridCol w="6196085"/>
              </a:tblGrid>
              <a:tr h="7183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wefw³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GKePb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183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cÖ_gv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 A , Av, B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817657"/>
              </p:ext>
            </p:extLst>
          </p:nvPr>
        </p:nvGraphicFramePr>
        <p:xfrm>
          <a:off x="150125" y="2569870"/>
          <a:ext cx="11491415" cy="35127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82955"/>
                <a:gridCol w="760846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wØZxqv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‡K, †</a:t>
                      </a: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(</a:t>
                      </a: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Z„Zxq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Øviv,w`qv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KZ©„K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PZz_x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©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wØZxqvi b¨vq Ges  Rb¨, wbwgË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cÂgx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nB‡Z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†_‡K, †</a:t>
                      </a: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P‡q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lôx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334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mßgx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q, G, †Z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03791"/>
              </p:ext>
            </p:extLst>
          </p:nvPr>
        </p:nvGraphicFramePr>
        <p:xfrm>
          <a:off x="7137778" y="1091821"/>
          <a:ext cx="3125337" cy="1419368"/>
        </p:xfrm>
        <a:graphic>
          <a:graphicData uri="http://schemas.openxmlformats.org/drawingml/2006/table">
            <a:tbl>
              <a:tblPr/>
              <a:tblGrid>
                <a:gridCol w="3125337"/>
              </a:tblGrid>
              <a:tr h="70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eûePb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iv, 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¸</a:t>
                      </a:r>
                      <a:r>
                        <a:rPr lang="en-US" sz="32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wj</a:t>
                      </a:r>
                      <a:r>
                        <a:rPr lang="en-US" sz="32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MY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825656"/>
              </p:ext>
            </p:extLst>
          </p:nvPr>
        </p:nvGraphicFramePr>
        <p:xfrm>
          <a:off x="8911988" y="2634016"/>
          <a:ext cx="2729552" cy="3458832"/>
        </p:xfrm>
        <a:graphic>
          <a:graphicData uri="http://schemas.openxmlformats.org/drawingml/2006/table">
            <a:tbl>
              <a:tblPr/>
              <a:tblGrid>
                <a:gridCol w="2729552"/>
              </a:tblGrid>
              <a:tr h="444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w`M‡K</a:t>
                      </a:r>
                      <a:r>
                        <a:rPr lang="en-US" sz="2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w`M‡i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w`MØviv, w`Mw`qv, w`MKZ©„K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4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wØZxqvi b¨vq Ges †`i Rb¨, †`i wbwgË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w`M nB‡Z, w`M †_‡K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w`‡Mi, †`i, ¸wji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17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w`‡M‡Z</a:t>
                      </a:r>
                      <a:r>
                        <a:rPr lang="en-US" sz="26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w`‡M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98340" y="6172200"/>
            <a:ext cx="2606272" cy="365125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7/17/2020 7:14 PM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12</a:t>
            </a:fld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4148918" y="0"/>
            <a:ext cx="3603009" cy="2415654"/>
          </a:xfrm>
          <a:prstGeom prst="actionButtonHo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1624084" y="2415654"/>
            <a:ext cx="7274256" cy="846161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SutonnyMJ" pitchFamily="2" charset="0"/>
                <a:cs typeface="SutonnyMJ" pitchFamily="2" charset="0"/>
              </a:rPr>
              <a:t>KviK Kx? </a:t>
            </a:r>
          </a:p>
        </p:txBody>
      </p:sp>
      <p:sp>
        <p:nvSpPr>
          <p:cNvPr id="8" name="Flowchart: Terminator 7"/>
          <p:cNvSpPr/>
          <p:nvPr/>
        </p:nvSpPr>
        <p:spPr>
          <a:xfrm>
            <a:off x="1527716" y="3369165"/>
            <a:ext cx="7274256" cy="846161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err="1">
                <a:latin typeface="SutonnyMJ" pitchFamily="2" charset="0"/>
                <a:cs typeface="SutonnyMJ" pitchFamily="2" charset="0"/>
              </a:rPr>
              <a:t>KviK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  <a:cs typeface="SutonnyMJ" pitchFamily="2" charset="0"/>
              </a:rPr>
              <a:t>wK</a:t>
            </a:r>
            <a:r>
              <a:rPr lang="en-US" sz="6000" dirty="0"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527716" y="4322576"/>
            <a:ext cx="8393373" cy="846161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SutonnyMJ" pitchFamily="2" charset="0"/>
                <a:cs typeface="SutonnyMJ" pitchFamily="2" charset="0"/>
              </a:rPr>
              <a:t>KviK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5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Ki|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509517" y="5264420"/>
            <a:ext cx="8125801" cy="907779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SutonnyMJ" pitchFamily="2" charset="0"/>
                <a:cs typeface="SutonnyMJ" pitchFamily="2" charset="0"/>
              </a:rPr>
              <a:t>wefw³ KqwU I wK wK ?</a:t>
            </a:r>
          </a:p>
        </p:txBody>
      </p:sp>
    </p:spTree>
    <p:extLst>
      <p:ext uri="{BB962C8B-B14F-4D97-AF65-F5344CB8AC3E}">
        <p14:creationId xmlns:p14="http://schemas.microsoft.com/office/powerpoint/2010/main" val="3467804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28010"/>
            <a:ext cx="2743200" cy="365125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7/17/2020 7:14 PM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6752" y="6328010"/>
            <a:ext cx="753545" cy="365125"/>
          </a:xfrm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13</a:t>
            </a:fld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75145"/>
            <a:ext cx="11970297" cy="6152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0"/>
            <a:ext cx="9812740" cy="4708981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442949" cy="365125"/>
          </a:xfrm>
        </p:spPr>
        <p:txBody>
          <a:bodyPr/>
          <a:lstStyle/>
          <a:p>
            <a:pPr algn="l"/>
            <a:fld id="{6E3A02D6-DDBF-4562-BF90-364FF0D50070}" type="datetime8">
              <a:rPr lang="en-US" sz="2000" smtClean="0">
                <a:solidFill>
                  <a:srgbClr val="FFFF00"/>
                </a:solidFill>
              </a:rPr>
              <a:pPr algn="l"/>
              <a:t>7/17/2020 7:14 PM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4937" y="6310312"/>
            <a:ext cx="551167" cy="365125"/>
          </a:xfrm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2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913194" y="0"/>
            <a:ext cx="5390866" cy="1187356"/>
          </a:xfrm>
          <a:prstGeom prst="flowChartTerminator">
            <a:avLst/>
          </a:prstGeom>
          <a:effectLst>
            <a:softEdge rad="127000"/>
          </a:effectLst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10546" r="53979" b="36120"/>
          <a:stretch/>
        </p:blipFill>
        <p:spPr>
          <a:xfrm>
            <a:off x="968990" y="-1"/>
            <a:ext cx="4844955" cy="418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lowchart: Preparation 13"/>
          <p:cNvSpPr/>
          <p:nvPr/>
        </p:nvSpPr>
        <p:spPr>
          <a:xfrm>
            <a:off x="300251" y="3862271"/>
            <a:ext cx="7171899" cy="2338859"/>
          </a:xfrm>
          <a:prstGeom prst="flowChartPreparation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jzrdzi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- 01840559502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6660107" y="1323833"/>
            <a:ext cx="5663821" cy="4877297"/>
          </a:xfrm>
          <a:prstGeom prst="verticalScroll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`kg  †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fv‡Kkbvj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– 2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wbY©q</a:t>
            </a:r>
            <a:endParaRPr lang="en-US" sz="40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_©x: 105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ZvwiLÑ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00/08/2020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2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7/17/2020 7:14 PM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012" y="6177042"/>
            <a:ext cx="950684" cy="604269"/>
          </a:xfrm>
        </p:spPr>
        <p:txBody>
          <a:bodyPr/>
          <a:lstStyle/>
          <a:p>
            <a:fld id="{F38B85CC-0183-49C8-AA13-E346A039A44B}" type="slidenum">
              <a:rPr lang="en-US" smtClean="0">
                <a:solidFill>
                  <a:srgbClr val="FF0000"/>
                </a:solidFill>
              </a:r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053385" y="382136"/>
            <a:ext cx="4258102" cy="1419367"/>
          </a:xfrm>
          <a:prstGeom prst="flowChartTerminator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053385" y="2217760"/>
            <a:ext cx="5964072" cy="941695"/>
          </a:xfrm>
          <a:prstGeom prst="flowChartAlternateProcess">
            <a:avLst/>
          </a:prstGeom>
          <a:effectLst>
            <a:softEdge rad="317500"/>
          </a:effectLst>
          <a:scene3d>
            <a:camera prst="perspectiveAbove"/>
            <a:lightRig rig="threePt" dir="t"/>
          </a:scene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628510" y="3354851"/>
            <a:ext cx="9563490" cy="1078173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2.KviK 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KZ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|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439237" y="4601125"/>
            <a:ext cx="7451677" cy="750627"/>
          </a:xfrm>
          <a:prstGeom prst="ellipse">
            <a:avLst/>
          </a:prstGeom>
          <a:effectLst>
            <a:softEdge rad="127000"/>
          </a:effectLst>
          <a:scene3d>
            <a:camera prst="perspectiveAbove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3.KviK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241344" y="5377887"/>
            <a:ext cx="7745104" cy="701033"/>
          </a:xfrm>
          <a:prstGeom prst="flowChartTerminator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4.wefw³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Zv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127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181" y="6387153"/>
            <a:ext cx="2483893" cy="413982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7/17/2020 7:14 PM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7224" y="6052190"/>
            <a:ext cx="1142245" cy="669925"/>
          </a:xfrm>
        </p:spPr>
        <p:txBody>
          <a:bodyPr/>
          <a:lstStyle/>
          <a:p>
            <a:fld id="{F38B85CC-0183-49C8-AA13-E346A039A44B}" type="slidenum">
              <a:rPr lang="en-US" smtClean="0">
                <a:solidFill>
                  <a:srgbClr val="FF0000"/>
                </a:solidFill>
              </a:rPr>
              <a:t>4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1924335" y="0"/>
            <a:ext cx="8639032" cy="2251881"/>
          </a:xfrm>
          <a:prstGeom prst="flowChartTerminator">
            <a:avLst/>
          </a:prstGeom>
          <a:ln>
            <a:noFill/>
          </a:ln>
          <a:effectLst/>
          <a:scene3d>
            <a:camera prst="perspectiveRight"/>
            <a:lightRig rig="glow" dir="t">
              <a:rot lat="0" lon="0" rev="14100000"/>
            </a:lightRig>
          </a:scene3d>
          <a:sp3d prstMaterial="softEdge">
            <a:bevelT w="1270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Kx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ev‡K¨i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fZi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wµqvc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c‡`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†h m¤^Ü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Flowchart: Alternate Process 6"/>
          <p:cNvSpPr/>
          <p:nvPr/>
        </p:nvSpPr>
        <p:spPr>
          <a:xfrm>
            <a:off x="450377" y="2316410"/>
            <a:ext cx="10563366" cy="1542197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ÔKviKÕ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K… + YK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- †h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181" y="3858607"/>
            <a:ext cx="11723428" cy="2323829"/>
          </a:xfrm>
          <a:prstGeom prst="rect">
            <a:avLst/>
          </a:prstGeom>
          <a:effectLst>
            <a:softEdge rad="63500"/>
          </a:effectLst>
          <a:scene3d>
            <a:camera prst="perspectiveBelow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GLv‡b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wµqc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 -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wµqvc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- †K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?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`|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KLb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? -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iv‡m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?-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 †`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‡”Q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Ôc‡oÕ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wµqvc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¨ c‡`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b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6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30495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39535" y="6172200"/>
            <a:ext cx="2797790" cy="365125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FF00"/>
                </a:solidFill>
              </a:rPr>
              <a:t>7/17/2020 7:14 PM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172200"/>
            <a:ext cx="1142245" cy="669925"/>
          </a:xfrm>
        </p:spPr>
        <p:txBody>
          <a:bodyPr/>
          <a:lstStyle/>
          <a:p>
            <a:fld id="{F38B85CC-0183-49C8-AA13-E346A039A44B}" type="slidenum">
              <a:rPr lang="en-US" sz="2400" smtClean="0">
                <a:solidFill>
                  <a:srgbClr val="FFFF00"/>
                </a:solidFill>
              </a:rPr>
              <a:t>5</a:t>
            </a:fld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1815151" y="0"/>
            <a:ext cx="8215953" cy="1160060"/>
          </a:xfrm>
          <a:prstGeom prst="flowChartPreparation">
            <a:avLst/>
          </a:prstGeom>
          <a:effectLst>
            <a:softEdge rad="1270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KviK KZ cÖKvi I wK wK?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0" y="1296538"/>
            <a:ext cx="4476466" cy="1064526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Qq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694829" y="1132765"/>
            <a:ext cx="1583141" cy="144666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4800" dirty="0">
                <a:latin typeface="SutonnyMJ" pitchFamily="2" charset="0"/>
                <a:cs typeface="SutonnyMJ" pitchFamily="2" charset="0"/>
              </a:rPr>
              <a:t>- </a:t>
            </a:r>
          </a:p>
        </p:txBody>
      </p:sp>
      <p:sp>
        <p:nvSpPr>
          <p:cNvPr id="10" name="Oval 9"/>
          <p:cNvSpPr/>
          <p:nvPr/>
        </p:nvSpPr>
        <p:spPr>
          <a:xfrm>
            <a:off x="4094327" y="2971800"/>
            <a:ext cx="2347415" cy="2006220"/>
          </a:xfrm>
          <a:prstGeom prst="ellipse">
            <a:avLst/>
          </a:prstGeom>
          <a:scene3d>
            <a:camera prst="perspectiveRigh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405715" y="2514603"/>
            <a:ext cx="3254992" cy="1009934"/>
            <a:chOff x="1528549" y="2500956"/>
            <a:chExt cx="3254992" cy="1009934"/>
          </a:xfrm>
        </p:grpSpPr>
        <p:sp>
          <p:nvSpPr>
            <p:cNvPr id="18" name="Flowchart: Terminator 17"/>
            <p:cNvSpPr/>
            <p:nvPr/>
          </p:nvSpPr>
          <p:spPr>
            <a:xfrm>
              <a:off x="1528549" y="2500956"/>
              <a:ext cx="2893325" cy="1009934"/>
            </a:xfrm>
            <a:prstGeom prst="flowChartTerminator">
              <a:avLst/>
            </a:prstGeom>
            <a:scene3d>
              <a:camera prst="perspectiveRelaxedModerately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KZv</a:t>
              </a:r>
              <a:r>
                <a:rPr lang="en-US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© </a:t>
              </a:r>
              <a:r>
                <a:rPr lang="en-US" sz="40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KviK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930555" y="3019565"/>
              <a:ext cx="852986" cy="4913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923127" y="2483046"/>
            <a:ext cx="3220871" cy="1009934"/>
            <a:chOff x="5950423" y="2688612"/>
            <a:chExt cx="3220871" cy="1009934"/>
          </a:xfrm>
          <a:scene3d>
            <a:camera prst="perspectiveFront"/>
            <a:lightRig rig="threePt" dir="t"/>
          </a:scene3d>
        </p:grpSpPr>
        <p:sp>
          <p:nvSpPr>
            <p:cNvPr id="17" name="Flowchart: Terminator 16"/>
            <p:cNvSpPr/>
            <p:nvPr/>
          </p:nvSpPr>
          <p:spPr>
            <a:xfrm>
              <a:off x="6277969" y="2688612"/>
              <a:ext cx="2893325" cy="1009934"/>
            </a:xfrm>
            <a:prstGeom prst="flowChartTerminator">
              <a:avLst/>
            </a:prstGeom>
            <a:sp3d>
              <a:bevelT w="152400" h="50800" prst="softRound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utonnyMJ" pitchFamily="2" charset="0"/>
                  <a:cs typeface="SutonnyMJ" pitchFamily="2" charset="0"/>
                </a:rPr>
                <a:t>Kg©KviK</a:t>
              </a:r>
              <a:endPara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5950423" y="3193579"/>
              <a:ext cx="655092" cy="288306"/>
            </a:xfrm>
            <a:prstGeom prst="straightConnector1">
              <a:avLst/>
            </a:prstGeom>
            <a:ln>
              <a:tailEnd type="triangle"/>
            </a:ln>
            <a:sp3d>
              <a:bevelT w="152400" h="50800" prst="softRound"/>
            </a:sp3d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114197" y="3719015"/>
            <a:ext cx="3753134" cy="1009934"/>
            <a:chOff x="6114197" y="3719015"/>
            <a:chExt cx="3220871" cy="1009934"/>
          </a:xfrm>
        </p:grpSpPr>
        <p:sp>
          <p:nvSpPr>
            <p:cNvPr id="13" name="Flowchart: Terminator 12"/>
            <p:cNvSpPr/>
            <p:nvPr/>
          </p:nvSpPr>
          <p:spPr>
            <a:xfrm>
              <a:off x="6441743" y="3719015"/>
              <a:ext cx="2893325" cy="1009934"/>
            </a:xfrm>
            <a:prstGeom prst="flowChartTerminator">
              <a:avLst/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SutonnyMJ" pitchFamily="2" charset="0"/>
                  <a:cs typeface="SutonnyMJ" pitchFamily="2" charset="0"/>
                </a:rPr>
                <a:t>m</a:t>
              </a:r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SutonnyMJ" pitchFamily="2" charset="0"/>
                  <a:cs typeface="SutonnyMJ" pitchFamily="2" charset="0"/>
                </a:rPr>
                <a:t>¤ú</a:t>
              </a:r>
              <a:r>
                <a:rPr lang="en-US" sz="4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SutonnyMJ" pitchFamily="2" charset="0"/>
                  <a:cs typeface="SutonnyMJ" pitchFamily="2" charset="0"/>
                </a:rPr>
                <a:t>ª`</a:t>
              </a:r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SutonnyMJ" pitchFamily="2" charset="0"/>
                  <a:cs typeface="SutonnyMJ" pitchFamily="2" charset="0"/>
                </a:rPr>
                <a:t>vb</a:t>
              </a:r>
              <a:r>
                <a:rPr lang="en-US" sz="4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SutonnyMJ" pitchFamily="2" charset="0"/>
                  <a:cs typeface="SutonnyMJ" pitchFamily="2" charset="0"/>
                </a:rPr>
                <a:t>KviK</a:t>
              </a:r>
              <a:endPara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114197" y="4023535"/>
              <a:ext cx="600500" cy="67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268035" y="4397991"/>
            <a:ext cx="3835021" cy="1518313"/>
            <a:chOff x="5268035" y="4397991"/>
            <a:chExt cx="3835021" cy="1518313"/>
          </a:xfrm>
        </p:grpSpPr>
        <p:sp>
          <p:nvSpPr>
            <p:cNvPr id="16" name="Flowchart: Terminator 15"/>
            <p:cNvSpPr/>
            <p:nvPr/>
          </p:nvSpPr>
          <p:spPr>
            <a:xfrm>
              <a:off x="5268035" y="4906370"/>
              <a:ext cx="3835021" cy="1009934"/>
            </a:xfrm>
            <a:prstGeom prst="flowChartTerminator">
              <a:avLst/>
            </a:prstGeom>
            <a:scene3d>
              <a:camera prst="perspectiveRelaxedModerately"/>
              <a:lightRig rig="balanced" dir="t">
                <a:rot lat="0" lon="0" rev="1200000"/>
              </a:lightRig>
            </a:scene3d>
            <a:sp3d prstMaterial="plastic">
              <a:bevelT w="25400" h="254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utonnyMJ" pitchFamily="2" charset="0"/>
                  <a:cs typeface="SutonnyMJ" pitchFamily="2" charset="0"/>
                </a:rPr>
                <a:t>AwaKiY</a:t>
              </a:r>
              <a:r>
                <a:rPr lang="en-US" sz="48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8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utonnyMJ" pitchFamily="2" charset="0"/>
                  <a:cs typeface="SutonnyMJ" pitchFamily="2" charset="0"/>
                </a:rPr>
                <a:t>KviK</a:t>
              </a:r>
              <a:endPara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459104" y="4397991"/>
              <a:ext cx="327547" cy="8632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1201003" y="3630306"/>
            <a:ext cx="3459704" cy="1009934"/>
            <a:chOff x="1201003" y="3630306"/>
            <a:chExt cx="3459704" cy="1009934"/>
          </a:xfrm>
        </p:grpSpPr>
        <p:grpSp>
          <p:nvGrpSpPr>
            <p:cNvPr id="37" name="Group 36"/>
            <p:cNvGrpSpPr/>
            <p:nvPr/>
          </p:nvGrpSpPr>
          <p:grpSpPr>
            <a:xfrm>
              <a:off x="1201003" y="3630306"/>
              <a:ext cx="3459704" cy="1009934"/>
              <a:chOff x="1201003" y="3630306"/>
              <a:chExt cx="3459704" cy="1009934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4" name="Flowchart: Terminator 13"/>
              <p:cNvSpPr/>
              <p:nvPr/>
            </p:nvSpPr>
            <p:spPr>
              <a:xfrm>
                <a:off x="1201003" y="3630306"/>
                <a:ext cx="2893325" cy="1009934"/>
              </a:xfrm>
              <a:prstGeom prst="flowChartTerminator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1200000"/>
                </a:lightRig>
              </a:scene3d>
              <a:sp3d prstMaterial="softEdge"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SutonnyMJ" pitchFamily="2" charset="0"/>
                    <a:cs typeface="SutonnyMJ" pitchFamily="2" charset="0"/>
                  </a:rPr>
                  <a:t>KiY</a:t>
                </a:r>
                <a:r>
                  <a:rPr lang="en-US" sz="4400" b="1" dirty="0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b="1" dirty="0" err="1" smtClean="0">
                    <a:ln w="12700" cmpd="sng">
                      <a:solidFill>
                        <a:schemeClr val="accent4"/>
                      </a:solidFill>
                      <a:prstDash val="solid"/>
                    </a:ln>
                    <a:gradFill>
                      <a:gsLst>
                        <a:gs pos="0">
                          <a:schemeClr val="accent4"/>
                        </a:gs>
                        <a:gs pos="4000">
                          <a:schemeClr val="accent4">
                            <a:lumMod val="60000"/>
                            <a:lumOff val="40000"/>
                          </a:schemeClr>
                        </a:gs>
                        <a:gs pos="87000">
                          <a:schemeClr val="accent4">
                            <a:lumMod val="20000"/>
                            <a:lumOff val="80000"/>
                          </a:schemeClr>
                        </a:gs>
                      </a:gsLst>
                      <a:lin ang="5400000"/>
                    </a:gradFill>
                    <a:latin typeface="SutonnyMJ" pitchFamily="2" charset="0"/>
                    <a:cs typeface="SutonnyMJ" pitchFamily="2" charset="0"/>
                  </a:rPr>
                  <a:t>KviK</a:t>
                </a:r>
                <a:endParaRPr lang="en-US" sz="4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SutonnyMJ" pitchFamily="2" charset="0"/>
                  <a:cs typeface="SutonnyMJ" pitchFamily="2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 flipV="1">
                <a:off x="3609831" y="4222275"/>
                <a:ext cx="1050876" cy="23881"/>
              </a:xfrm>
              <a:prstGeom prst="straightConnector1">
                <a:avLst/>
              </a:prstGeom>
              <a:ln>
                <a:noFill/>
                <a:tailEnd type="triangle"/>
              </a:ln>
              <a:effectLst/>
              <a:sp3d prstMaterial="softEdge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Arrow Connector 41"/>
            <p:cNvCxnSpPr/>
            <p:nvPr/>
          </p:nvCxnSpPr>
          <p:spPr>
            <a:xfrm flipH="1">
              <a:off x="3609831" y="4023535"/>
              <a:ext cx="866635" cy="2226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815152" y="4246156"/>
            <a:ext cx="3125338" cy="1554142"/>
            <a:chOff x="1815152" y="4246156"/>
            <a:chExt cx="3125338" cy="1554142"/>
          </a:xfrm>
        </p:grpSpPr>
        <p:grpSp>
          <p:nvGrpSpPr>
            <p:cNvPr id="36" name="Group 35"/>
            <p:cNvGrpSpPr/>
            <p:nvPr/>
          </p:nvGrpSpPr>
          <p:grpSpPr>
            <a:xfrm>
              <a:off x="1815152" y="4467935"/>
              <a:ext cx="3029804" cy="1332363"/>
              <a:chOff x="1815152" y="4467935"/>
              <a:chExt cx="3029804" cy="1332363"/>
            </a:xfrm>
            <a:scene3d>
              <a:camera prst="perspectiveRelaxedModerately"/>
              <a:lightRig rig="glow" dir="t">
                <a:rot lat="0" lon="0" rev="14100000"/>
              </a:lightRig>
            </a:scene3d>
          </p:grpSpPr>
          <p:sp>
            <p:nvSpPr>
              <p:cNvPr id="15" name="Flowchart: Terminator 14"/>
              <p:cNvSpPr/>
              <p:nvPr/>
            </p:nvSpPr>
            <p:spPr>
              <a:xfrm>
                <a:off x="1815152" y="4790364"/>
                <a:ext cx="3029804" cy="1009934"/>
              </a:xfrm>
              <a:prstGeom prst="flowChartTerminator">
                <a:avLst/>
              </a:prstGeom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SutonnyMJ" pitchFamily="2" charset="0"/>
                    <a:cs typeface="SutonnyMJ" pitchFamily="2" charset="0"/>
                  </a:rPr>
                  <a:t>Acv`vb</a:t>
                </a:r>
                <a:r>
                  <a:rPr lang="en-US" sz="4400" b="1" spc="50" dirty="0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4400" b="1" spc="50" dirty="0" err="1" smtClean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SutonnyMJ" pitchFamily="2" charset="0"/>
                    <a:cs typeface="SutonnyMJ" pitchFamily="2" charset="0"/>
                  </a:rPr>
                  <a:t>KviK</a:t>
                </a:r>
                <a:endParaRPr lang="en-US" sz="44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SutonnyMJ" pitchFamily="2" charset="0"/>
                  <a:cs typeface="SutonnyMJ" pitchFamily="2" charset="0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476466" y="4467935"/>
                <a:ext cx="368488" cy="731864"/>
              </a:xfrm>
              <a:prstGeom prst="straightConnector1">
                <a:avLst/>
              </a:prstGeom>
              <a:ln>
                <a:noFill/>
                <a:tailEnd type="triangle"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Arrow Connector 43"/>
            <p:cNvCxnSpPr/>
            <p:nvPr/>
          </p:nvCxnSpPr>
          <p:spPr>
            <a:xfrm flipH="1">
              <a:off x="4660707" y="4246156"/>
              <a:ext cx="279783" cy="9536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63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243" y="6223828"/>
            <a:ext cx="2329074" cy="365125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7/17/2020 7:14 PM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6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5845" y="286603"/>
            <a:ext cx="4299045" cy="99628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KviK wbY©q c×wZ: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0376" y="286603"/>
            <a:ext cx="11259403" cy="2356338"/>
            <a:chOff x="409433" y="339320"/>
            <a:chExt cx="11259403" cy="2356338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8" name="Rounded Rectangular Callout 7"/>
            <p:cNvSpPr/>
            <p:nvPr/>
          </p:nvSpPr>
          <p:spPr>
            <a:xfrm>
              <a:off x="450376" y="1412769"/>
              <a:ext cx="11218460" cy="1282889"/>
            </a:xfrm>
            <a:prstGeom prst="wedgeRoundRectCallout">
              <a:avLst/>
            </a:prstGeom>
            <a:ln>
              <a:noFill/>
            </a:ln>
            <a:effectLst/>
            <a:sp3d prstMaterial="softEdge">
              <a:bevelT w="127000"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latin typeface="SutonnyMJ" pitchFamily="2" charset="0"/>
                  <a:cs typeface="SutonnyMJ" pitchFamily="2" charset="0"/>
                </a:rPr>
                <a:t>cÖ‡kœi</a:t>
              </a:r>
              <a:r>
                <a:rPr lang="en-US" sz="44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Dc‡i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wbf©i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|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wµqvi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m‡½ †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Kvb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cÖ‡kœ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Kx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KviK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cvIqv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hv‡e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Zv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wb‡P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†`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Lv‡bv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atin typeface="SutonnyMJ" pitchFamily="2" charset="0"/>
                  <a:cs typeface="SutonnyMJ" pitchFamily="2" charset="0"/>
                </a:rPr>
                <a:t>n‡jv</a:t>
              </a:r>
              <a:r>
                <a:rPr lang="en-US" sz="4400" dirty="0">
                  <a:latin typeface="SutonnyMJ" pitchFamily="2" charset="0"/>
                  <a:cs typeface="SutonnyMJ" pitchFamily="2" charset="0"/>
                </a:rPr>
                <a:t>: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5854890" y="351542"/>
              <a:ext cx="4727665" cy="996287"/>
            </a:xfrm>
            <a:prstGeom prst="wedgeRoundRectCallout">
              <a:avLst/>
            </a:prstGeom>
            <a:ln>
              <a:noFill/>
            </a:ln>
            <a:effectLst/>
            <a:sp3d prstMaterial="softEdge">
              <a:bevelT w="127000"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SutonnyMJ" pitchFamily="2" charset="0"/>
                  <a:cs typeface="SutonnyMJ" pitchFamily="2" charset="0"/>
                </a:rPr>
                <a:t>KviK wbY©q c×wZ g~jZ</a:t>
              </a:r>
              <a:endParaRPr lang="en-US" sz="4400"/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409433" y="1400547"/>
              <a:ext cx="11218460" cy="1282889"/>
            </a:xfrm>
            <a:prstGeom prst="wedgeRoundRectCallout">
              <a:avLst/>
            </a:prstGeom>
            <a:ln>
              <a:noFill/>
            </a:ln>
            <a:effectLst/>
            <a:sp3d prstMaterial="softEdge">
              <a:bevelT w="127000" prst="angle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cÖ‡kœi</a:t>
              </a:r>
              <a:r>
                <a:rPr lang="en-US" sz="4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Dc‡i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wbf©i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K‡i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|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wµqvi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m‡½ †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Kvb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cÖ‡kœ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Kx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KviK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cvIqv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hv‡e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Zv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wb‡P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†`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Lv‡bv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4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n‡jv</a:t>
              </a:r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: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5813947" y="339320"/>
              <a:ext cx="4727665" cy="996287"/>
            </a:xfrm>
            <a:prstGeom prst="wedgeRoundRectCallout">
              <a:avLst/>
            </a:prstGeom>
            <a:ln>
              <a:noFill/>
            </a:ln>
            <a:effectLst/>
            <a:sp3d prstMaterial="softEdge">
              <a:bevelT w="127000" prst="angl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MJ" pitchFamily="2" charset="0"/>
                  <a:cs typeface="SutonnyMJ" pitchFamily="2" charset="0"/>
                </a:rPr>
                <a:t>KviK wbY©q c×wZ g~jZ</a:t>
              </a:r>
              <a:endParaRPr lang="en-US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01404"/>
              </p:ext>
            </p:extLst>
          </p:nvPr>
        </p:nvGraphicFramePr>
        <p:xfrm>
          <a:off x="776403" y="2900134"/>
          <a:ext cx="10619478" cy="907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711821"/>
                <a:gridCol w="3907657"/>
              </a:tblGrid>
              <a:tr h="9075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cÖkœ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KviK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620459"/>
              </p:ext>
            </p:extLst>
          </p:nvPr>
        </p:nvGraphicFramePr>
        <p:xfrm>
          <a:off x="762757" y="3817707"/>
          <a:ext cx="10646771" cy="931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34276"/>
                <a:gridCol w="3912495"/>
              </a:tblGrid>
              <a:tr h="931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Kviv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/‡K </a:t>
                      </a:r>
                      <a:r>
                        <a:rPr lang="en-US" sz="4400" dirty="0" smtClean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†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Kv‡bv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Kv‡bv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ÿ‡Î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?)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KZ©v</a:t>
                      </a:r>
                      <a:r>
                        <a:rPr lang="en-US" sz="4400" dirty="0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KZ©„</a:t>
                      </a:r>
                      <a:r>
                        <a:rPr lang="en-US" sz="4400" dirty="0" err="1"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KviK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51133"/>
              </p:ext>
            </p:extLst>
          </p:nvPr>
        </p:nvGraphicFramePr>
        <p:xfrm>
          <a:off x="750626" y="4796435"/>
          <a:ext cx="10672548" cy="71748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728346"/>
                <a:gridCol w="3944202"/>
              </a:tblGrid>
              <a:tr h="70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wK</a:t>
                      </a:r>
                      <a:r>
                        <a:rPr lang="en-US" sz="44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/ </a:t>
                      </a:r>
                      <a:r>
                        <a:rPr lang="en-US" sz="44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Kv‡K</a:t>
                      </a:r>
                      <a:r>
                        <a:rPr lang="en-US" sz="4400" dirty="0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?</a:t>
                      </a:r>
                      <a:endParaRPr lang="en-US" sz="44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B050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Kg©KviK</a:t>
                      </a:r>
                      <a:endParaRPr lang="en-US" sz="4400" dirty="0">
                        <a:solidFill>
                          <a:srgbClr val="00B050"/>
                        </a:solidFill>
                        <a:effectLst/>
                        <a:latin typeface="SutonnyMJ" pitchFamily="2" charset="0"/>
                        <a:ea typeface="Calibri" panose="020F0502020204030204" pitchFamily="34" charset="0"/>
                        <a:cs typeface="SutonnyMJ" pitchFamily="2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712619"/>
              </p:ext>
            </p:extLst>
          </p:nvPr>
        </p:nvGraphicFramePr>
        <p:xfrm>
          <a:off x="764275" y="5531540"/>
          <a:ext cx="10658900" cy="717487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6716754"/>
                <a:gridCol w="3942146"/>
              </a:tblGrid>
              <a:tr h="7045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wK‡m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w`‡q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wK‡mi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Øviv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KiYKviK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2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97" y="6422853"/>
            <a:ext cx="3000894" cy="365125"/>
          </a:xfrm>
        </p:spPr>
        <p:txBody>
          <a:bodyPr/>
          <a:lstStyle/>
          <a:p>
            <a:fld id="{6E3A02D6-DDBF-4562-BF90-364FF0D50070}" type="datetime8">
              <a:rPr lang="en-US" sz="2000" smtClean="0"/>
              <a:t>7/17/2020 7:14 PM</a:t>
            </a:fld>
            <a:endParaRPr lang="en-US" sz="2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z="2800" smtClean="0"/>
              <a:t>7</a:t>
            </a:fld>
            <a:endParaRPr lang="en-US" sz="2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68285"/>
              </p:ext>
            </p:extLst>
          </p:nvPr>
        </p:nvGraphicFramePr>
        <p:xfrm>
          <a:off x="1542196" y="313900"/>
          <a:ext cx="9116732" cy="345483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5909482"/>
                <a:gridCol w="3207250"/>
              </a:tblGrid>
              <a:tr h="1009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†_‡K ? </a:t>
                      </a:r>
                      <a:r>
                        <a:rPr lang="en-US" sz="44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wK‡mi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†_‡K / †</a:t>
                      </a:r>
                      <a:r>
                        <a:rPr lang="en-US" sz="44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Kv_v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†_‡K </a:t>
                      </a:r>
                      <a:r>
                        <a:rPr lang="en-US" sz="44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n‡Z</a:t>
                      </a:r>
                      <a:r>
                        <a:rPr lang="en-US" sz="4400" dirty="0">
                          <a:solidFill>
                            <a:schemeClr val="bg1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</a:t>
                      </a:r>
                      <a:endParaRPr lang="en-US" sz="4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Acv`vb</a:t>
                      </a:r>
                      <a:r>
                        <a:rPr lang="en-US" sz="4400" dirty="0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FFFF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KviK</a:t>
                      </a:r>
                      <a:endParaRPr lang="en-US" sz="4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9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chemeClr val="accent6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Kv‡K</a:t>
                      </a:r>
                      <a:r>
                        <a:rPr lang="en-US" sz="4400" dirty="0">
                          <a:solidFill>
                            <a:schemeClr val="accent6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(`</a:t>
                      </a:r>
                      <a:r>
                        <a:rPr lang="en-US" sz="4400" dirty="0" err="1">
                          <a:solidFill>
                            <a:schemeClr val="accent6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vb</a:t>
                      </a:r>
                      <a:r>
                        <a:rPr lang="en-US" sz="4400" dirty="0">
                          <a:solidFill>
                            <a:schemeClr val="accent6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A‡_©)</a:t>
                      </a:r>
                      <a:endParaRPr lang="en-US" sz="4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70C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m¤ú</a:t>
                      </a:r>
                      <a:r>
                        <a:rPr lang="en-US" sz="4400" dirty="0">
                          <a:solidFill>
                            <a:srgbClr val="0070C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ª`</a:t>
                      </a:r>
                      <a:r>
                        <a:rPr lang="en-US" sz="4400" dirty="0" err="1">
                          <a:solidFill>
                            <a:srgbClr val="0070C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vb</a:t>
                      </a:r>
                      <a:r>
                        <a:rPr lang="en-US" sz="4400" dirty="0">
                          <a:solidFill>
                            <a:srgbClr val="0070C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70C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KviK</a:t>
                      </a:r>
                      <a:endParaRPr lang="en-US" sz="4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099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KLb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†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Kv_vq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K‡e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/ </a:t>
                      </a:r>
                      <a:r>
                        <a:rPr lang="en-US" sz="4400" dirty="0" err="1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wel‡q</a:t>
                      </a:r>
                      <a:r>
                        <a:rPr lang="en-US" sz="4400" dirty="0">
                          <a:solidFill>
                            <a:srgbClr val="FF0000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? </a:t>
                      </a:r>
                      <a:endParaRPr lang="en-US" sz="4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chemeClr val="accent3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AwaKiY</a:t>
                      </a:r>
                      <a:r>
                        <a:rPr lang="en-US" sz="4400" dirty="0">
                          <a:solidFill>
                            <a:schemeClr val="accent3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chemeClr val="accent3"/>
                          </a:solidFill>
                          <a:effectLst/>
                          <a:latin typeface="SutonnyMJ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KviK</a:t>
                      </a:r>
                      <a:endParaRPr lang="en-US" sz="44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Flowchart: Alternate Process 6"/>
          <p:cNvSpPr/>
          <p:nvPr/>
        </p:nvSpPr>
        <p:spPr>
          <a:xfrm>
            <a:off x="232012" y="3807726"/>
            <a:ext cx="11750721" cy="1610436"/>
          </a:xfrm>
          <a:prstGeom prst="flowChartAlternateProcess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-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ivRv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cÖwZw`b</a:t>
            </a:r>
            <a:r>
              <a:rPr lang="en-US" sz="48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mKv‡j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Mwie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800" b="1" spc="50" dirty="0" err="1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wbR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nvZ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accent3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ivR‡KvlvMvi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A_© 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vb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Ki‡Zb</a:t>
            </a:r>
            <a:r>
              <a:rPr lang="en-US" sz="4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8" name="Oval 7"/>
          <p:cNvSpPr/>
          <p:nvPr/>
        </p:nvSpPr>
        <p:spPr>
          <a:xfrm>
            <a:off x="96797" y="5418162"/>
            <a:ext cx="4790364" cy="736979"/>
          </a:xfrm>
          <a:prstGeom prst="ellipse">
            <a:avLst/>
          </a:prstGeom>
          <a:effectLst>
            <a:outerShdw blurRad="88900" dist="27940" dir="5400000" algn="ctr" rotWithShape="0">
              <a:srgbClr val="000000">
                <a:alpha val="63000"/>
              </a:srgbClr>
            </a:outerShdw>
            <a:softEdge rad="127000"/>
          </a:effectLst>
          <a:scene3d>
            <a:camera prst="perspectiveRight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GLv‡b cÖkœ Ki-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4503762" y="5449659"/>
            <a:ext cx="3739486" cy="705481"/>
          </a:xfrm>
          <a:prstGeom prst="flowChartTerminator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‡K `vb Ki‡Zb?</a:t>
            </a:r>
          </a:p>
        </p:txBody>
      </p:sp>
      <p:sp>
        <p:nvSpPr>
          <p:cNvPr id="10" name="Oval 9"/>
          <p:cNvSpPr/>
          <p:nvPr/>
        </p:nvSpPr>
        <p:spPr>
          <a:xfrm>
            <a:off x="8243248" y="5418162"/>
            <a:ext cx="1652641" cy="832513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ivRv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9895889" y="5493224"/>
            <a:ext cx="2296111" cy="772680"/>
          </a:xfrm>
          <a:prstGeom prst="flowChartTerminator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(KZv© KviK)</a:t>
            </a:r>
          </a:p>
        </p:txBody>
      </p:sp>
    </p:spTree>
    <p:extLst>
      <p:ext uri="{BB962C8B-B14F-4D97-AF65-F5344CB8AC3E}">
        <p14:creationId xmlns:p14="http://schemas.microsoft.com/office/powerpoint/2010/main" val="19926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7/17/2020 7:14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8</a:t>
            </a:fld>
            <a:endParaRPr lang="en-US"/>
          </a:p>
        </p:txBody>
      </p:sp>
      <p:sp>
        <p:nvSpPr>
          <p:cNvPr id="6" name="Flowchart: Alternate Process 5"/>
          <p:cNvSpPr/>
          <p:nvPr/>
        </p:nvSpPr>
        <p:spPr>
          <a:xfrm>
            <a:off x="1528548" y="95535"/>
            <a:ext cx="3248168" cy="87345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 `vb Ki‡Zb?</a:t>
            </a:r>
          </a:p>
        </p:txBody>
      </p:sp>
      <p:sp>
        <p:nvSpPr>
          <p:cNvPr id="7" name="Flowchart: Terminator 6"/>
          <p:cNvSpPr/>
          <p:nvPr/>
        </p:nvSpPr>
        <p:spPr>
          <a:xfrm>
            <a:off x="4913193" y="95535"/>
            <a:ext cx="1801505" cy="859809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A_©</a:t>
            </a:r>
          </a:p>
        </p:txBody>
      </p:sp>
      <p:sp>
        <p:nvSpPr>
          <p:cNvPr id="8" name="Oval 7"/>
          <p:cNvSpPr/>
          <p:nvPr/>
        </p:nvSpPr>
        <p:spPr>
          <a:xfrm>
            <a:off x="6851175" y="150125"/>
            <a:ext cx="3125338" cy="750628"/>
          </a:xfrm>
          <a:prstGeom prst="ellipse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400" dirty="0" err="1">
                <a:latin typeface="SutonnyMJ" pitchFamily="2" charset="0"/>
                <a:cs typeface="SutonnyMJ" pitchFamily="2" charset="0"/>
              </a:rPr>
              <a:t>Kg©KviK</a:t>
            </a:r>
            <a:r>
              <a:rPr lang="en-US" sz="4400" dirty="0"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1528548" y="1241945"/>
            <a:ext cx="4148921" cy="81886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wK w`‡q `vb Ki‡Zb?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5813945" y="1241945"/>
            <a:ext cx="2306473" cy="818866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nvZ w`‡q</a:t>
            </a:r>
          </a:p>
        </p:txBody>
      </p:sp>
      <p:sp>
        <p:nvSpPr>
          <p:cNvPr id="11" name="Oval 10"/>
          <p:cNvSpPr/>
          <p:nvPr/>
        </p:nvSpPr>
        <p:spPr>
          <a:xfrm>
            <a:off x="8256894" y="1371599"/>
            <a:ext cx="3343703" cy="689212"/>
          </a:xfrm>
          <a:prstGeom prst="ellipse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SutonnyMJ" pitchFamily="2" charset="0"/>
                <a:cs typeface="SutonnyMJ" pitchFamily="2" charset="0"/>
              </a:rPr>
              <a:t>(KiYKviK)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341194" y="2347412"/>
            <a:ext cx="4899546" cy="832513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‡Kv_v ‡_‡K `vb Ki‡Zb?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5261211" y="2347412"/>
            <a:ext cx="2906973" cy="832513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ivR†KvlvMvi</a:t>
            </a:r>
            <a:endParaRPr lang="en-US" sz="4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88655" y="2347412"/>
            <a:ext cx="3798627" cy="750627"/>
          </a:xfrm>
          <a:prstGeom prst="ellipse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Ac`vb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KviK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01037" y="3407302"/>
            <a:ext cx="4899546" cy="777923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utonnyMJ" pitchFamily="2" charset="0"/>
                <a:cs typeface="SutonnyMJ" pitchFamily="2" charset="0"/>
              </a:rPr>
              <a:t>Kv‡`i `vb Ki‡Zb?</a:t>
            </a:r>
          </a:p>
        </p:txBody>
      </p:sp>
      <p:sp>
        <p:nvSpPr>
          <p:cNvPr id="16" name="Flowchart: Terminator 15"/>
          <p:cNvSpPr/>
          <p:nvPr/>
        </p:nvSpPr>
        <p:spPr>
          <a:xfrm>
            <a:off x="5240740" y="3407301"/>
            <a:ext cx="2906973" cy="777923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Mwie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‡`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187870" y="3384640"/>
            <a:ext cx="3799412" cy="777923"/>
          </a:xfrm>
          <a:prstGeom prst="ellipse">
            <a:avLst/>
          </a:prstGeom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(m¤úª`vb KviK)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764272" y="4299044"/>
            <a:ext cx="4436311" cy="887105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KLb `vb Ki‡Zb?</a:t>
            </a:r>
          </a:p>
        </p:txBody>
      </p:sp>
      <p:sp>
        <p:nvSpPr>
          <p:cNvPr id="19" name="Flowchart: Terminator 18"/>
          <p:cNvSpPr/>
          <p:nvPr/>
        </p:nvSpPr>
        <p:spPr>
          <a:xfrm>
            <a:off x="5200583" y="4276382"/>
            <a:ext cx="3370997" cy="869082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cªwZw`b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mKv‡j</a:t>
            </a:r>
            <a:endParaRPr lang="en-US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8689721" y="4355127"/>
            <a:ext cx="3173199" cy="831022"/>
          </a:xfrm>
          <a:prstGeom prst="flowChartAlternateProcess">
            <a:avLst/>
          </a:prstGeom>
          <a:ln>
            <a:noFill/>
          </a:ln>
          <a:effectLst>
            <a:softEdge rad="1270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(AwaKiY KviK)</a:t>
            </a:r>
          </a:p>
        </p:txBody>
      </p:sp>
    </p:spTree>
    <p:extLst>
      <p:ext uri="{BB962C8B-B14F-4D97-AF65-F5344CB8AC3E}">
        <p14:creationId xmlns:p14="http://schemas.microsoft.com/office/powerpoint/2010/main" val="3601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7641" y="5757334"/>
            <a:ext cx="3784600" cy="498470"/>
          </a:xfrm>
        </p:spPr>
        <p:txBody>
          <a:bodyPr/>
          <a:lstStyle/>
          <a:p>
            <a:fld id="{6E3A02D6-DDBF-4562-BF90-364FF0D50070}" type="datetime8">
              <a:rPr lang="en-US" smtClean="0">
                <a:solidFill>
                  <a:srgbClr val="FFFF00"/>
                </a:solidFill>
              </a:rPr>
              <a:t>7/17/2020 7:14 PM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9277" y="5757334"/>
            <a:ext cx="907186" cy="498470"/>
          </a:xfrm>
        </p:spPr>
        <p:txBody>
          <a:bodyPr/>
          <a:lstStyle/>
          <a:p>
            <a:fld id="{F38B85CC-0183-49C8-AA13-E346A039A44B}" type="slidenum">
              <a:rPr lang="en-US" smtClean="0">
                <a:solidFill>
                  <a:srgbClr val="FFFF00"/>
                </a:solidFill>
              </a:rPr>
              <a:t>9</a:t>
            </a:fld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52131" y="3864188"/>
            <a:ext cx="3785158" cy="1326586"/>
            <a:chOff x="1856095" y="3864188"/>
            <a:chExt cx="3785158" cy="1326586"/>
          </a:xfrm>
        </p:grpSpPr>
        <p:sp>
          <p:nvSpPr>
            <p:cNvPr id="16" name="Right Arrow 15"/>
            <p:cNvSpPr/>
            <p:nvPr/>
          </p:nvSpPr>
          <p:spPr>
            <a:xfrm rot="19045631">
              <a:off x="3499177" y="3864188"/>
              <a:ext cx="2142076" cy="944892"/>
            </a:xfrm>
            <a:prstGeom prst="rightArrow">
              <a:avLst/>
            </a:prstGeom>
            <a:effectLst>
              <a:softEdge rad="635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56095" y="4118270"/>
              <a:ext cx="2511188" cy="1072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14651" y="266626"/>
            <a:ext cx="9790884" cy="5334641"/>
            <a:chOff x="791571" y="266626"/>
            <a:chExt cx="10213964" cy="5334641"/>
          </a:xfrm>
        </p:grpSpPr>
        <p:grpSp>
          <p:nvGrpSpPr>
            <p:cNvPr id="27" name="Group 26"/>
            <p:cNvGrpSpPr/>
            <p:nvPr/>
          </p:nvGrpSpPr>
          <p:grpSpPr>
            <a:xfrm>
              <a:off x="7321180" y="1850426"/>
              <a:ext cx="3684355" cy="1083521"/>
              <a:chOff x="7321180" y="1850426"/>
              <a:chExt cx="3684355" cy="1083521"/>
            </a:xfrm>
          </p:grpSpPr>
          <p:sp>
            <p:nvSpPr>
              <p:cNvPr id="19" name="Right Arrow 18"/>
              <p:cNvSpPr/>
              <p:nvPr/>
            </p:nvSpPr>
            <p:spPr>
              <a:xfrm rot="10016969">
                <a:off x="7321180" y="1850426"/>
                <a:ext cx="2182407" cy="932862"/>
              </a:xfrm>
              <a:prstGeom prst="rightArrow">
                <a:avLst/>
              </a:prstGeom>
              <a:ln>
                <a:noFill/>
              </a:ln>
              <a:effectLst>
                <a:softEdge rad="63500"/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600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494347" y="1861443"/>
                <a:ext cx="2511188" cy="1072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 smtClean="0">
                    <a:latin typeface="SutonnyMJ" pitchFamily="2" charset="0"/>
                    <a:cs typeface="SutonnyMJ" pitchFamily="2" charset="0"/>
                  </a:rPr>
                  <a:t>Mwie</a:t>
                </a:r>
                <a:r>
                  <a:rPr lang="en-US" sz="6000" dirty="0" smtClean="0">
                    <a:latin typeface="SutonnyMJ" pitchFamily="2" charset="0"/>
                    <a:cs typeface="SutonnyMJ" pitchFamily="2" charset="0"/>
                  </a:rPr>
                  <a:t>‡`</a:t>
                </a:r>
                <a:r>
                  <a:rPr lang="en-US" sz="6000" dirty="0" err="1" smtClean="0">
                    <a:latin typeface="SutonnyMJ" pitchFamily="2" charset="0"/>
                    <a:cs typeface="SutonnyMJ" pitchFamily="2" charset="0"/>
                  </a:rPr>
                  <a:t>i</a:t>
                </a:r>
                <a:endParaRPr lang="en-US" sz="60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91571" y="266626"/>
              <a:ext cx="9840035" cy="5334641"/>
              <a:chOff x="782550" y="266626"/>
              <a:chExt cx="10340375" cy="533464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066463" y="266626"/>
                <a:ext cx="10056462" cy="5334641"/>
                <a:chOff x="1419367" y="230563"/>
                <a:chExt cx="9483803" cy="5334641"/>
              </a:xfrm>
            </p:grpSpPr>
            <p:graphicFrame>
              <p:nvGraphicFramePr>
                <p:cNvPr id="6" name="Diagram 5"/>
                <p:cNvGraphicFramePr/>
                <p:nvPr>
                  <p:extLst>
                    <p:ext uri="{D42A27DB-BD31-4B8C-83A1-F6EECF244321}">
                      <p14:modId xmlns:p14="http://schemas.microsoft.com/office/powerpoint/2010/main" val="2340169083"/>
                    </p:ext>
                  </p:extLst>
                </p:nvPr>
              </p:nvGraphicFramePr>
              <p:xfrm>
                <a:off x="1419367" y="230563"/>
                <a:ext cx="9483803" cy="5334641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grpSp>
              <p:nvGrpSpPr>
                <p:cNvPr id="26" name="Group 25"/>
                <p:cNvGrpSpPr/>
                <p:nvPr/>
              </p:nvGrpSpPr>
              <p:grpSpPr>
                <a:xfrm>
                  <a:off x="6840274" y="400238"/>
                  <a:ext cx="3175247" cy="1000441"/>
                  <a:chOff x="6826626" y="346510"/>
                  <a:chExt cx="3175247" cy="1000441"/>
                </a:xfrm>
              </p:grpSpPr>
              <p:sp>
                <p:nvSpPr>
                  <p:cNvPr id="20" name="Right Arrow 19"/>
                  <p:cNvSpPr/>
                  <p:nvPr/>
                </p:nvSpPr>
                <p:spPr>
                  <a:xfrm rot="8715091">
                    <a:off x="6826626" y="497183"/>
                    <a:ext cx="2254804" cy="826884"/>
                  </a:xfrm>
                  <a:prstGeom prst="rightArrow">
                    <a:avLst/>
                  </a:prstGeom>
                  <a:effectLst>
                    <a:softEdge rad="31750"/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7490685" y="346510"/>
                    <a:ext cx="2511188" cy="1000441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6000" dirty="0" smtClean="0">
                        <a:latin typeface="SutonnyMJ" pitchFamily="2" charset="0"/>
                        <a:cs typeface="SutonnyMJ" pitchFamily="2" charset="0"/>
                      </a:rPr>
                      <a:t>A_©</a:t>
                    </a:r>
                    <a:endParaRPr lang="en-US" sz="6000" dirty="0">
                      <a:latin typeface="SutonnyMJ" pitchFamily="2" charset="0"/>
                      <a:cs typeface="SutonnyMJ" pitchFamily="2" charset="0"/>
                    </a:endParaRPr>
                  </a:p>
                </p:txBody>
              </p:sp>
            </p:grpSp>
          </p:grpSp>
          <p:sp>
            <p:nvSpPr>
              <p:cNvPr id="30" name="Rectangle 29"/>
              <p:cNvSpPr/>
              <p:nvPr/>
            </p:nvSpPr>
            <p:spPr>
              <a:xfrm>
                <a:off x="782550" y="4118270"/>
                <a:ext cx="3584735" cy="10725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 err="1" smtClean="0">
                    <a:latin typeface="SutonnyMJ" pitchFamily="2" charset="0"/>
                    <a:cs typeface="SutonnyMJ" pitchFamily="2" charset="0"/>
                  </a:rPr>
                  <a:t>ivR‡KvlvMvi</a:t>
                </a:r>
                <a:endParaRPr lang="en-US" sz="6000" dirty="0"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968991" y="5342453"/>
            <a:ext cx="7383714" cy="66411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e¸‡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c`B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wµqvc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hy³|</a:t>
            </a:r>
            <a:endParaRPr lang="en-US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1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1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8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9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705</Words>
  <Application>Microsoft Office PowerPoint</Application>
  <PresentationFormat>Widescreen</PresentationFormat>
  <Paragraphs>142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13</vt:i4>
      </vt:variant>
    </vt:vector>
  </HeadingPairs>
  <TitlesOfParts>
    <vt:vector size="41" baseType="lpstr">
      <vt:lpstr>Arial</vt:lpstr>
      <vt:lpstr>Bookman Old Style</vt:lpstr>
      <vt:lpstr>Calibri</vt:lpstr>
      <vt:lpstr>Calibri Light</vt:lpstr>
      <vt:lpstr>Century Gothic</vt:lpstr>
      <vt:lpstr>Century Schoolbook</vt:lpstr>
      <vt:lpstr>Corbel</vt:lpstr>
      <vt:lpstr>Impact</vt:lpstr>
      <vt:lpstr>Rockwell</vt:lpstr>
      <vt:lpstr>SutonnyMJ</vt:lpstr>
      <vt:lpstr>Times New Roman</vt:lpstr>
      <vt:lpstr>Trebuchet MS</vt:lpstr>
      <vt:lpstr>Tw Cen MT</vt:lpstr>
      <vt:lpstr>Wingdings</vt:lpstr>
      <vt:lpstr>Wingdings 3</vt:lpstr>
      <vt:lpstr>Office Theme</vt:lpstr>
      <vt:lpstr>Parallax</vt:lpstr>
      <vt:lpstr>Feathered</vt:lpstr>
      <vt:lpstr>Slice</vt:lpstr>
      <vt:lpstr>Droplet</vt:lpstr>
      <vt:lpstr>Basis</vt:lpstr>
      <vt:lpstr>Banded</vt:lpstr>
      <vt:lpstr>Circuit</vt:lpstr>
      <vt:lpstr>Main Event</vt:lpstr>
      <vt:lpstr>Mesh</vt:lpstr>
      <vt:lpstr>Facet</vt:lpstr>
      <vt:lpstr>1_Slice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47</cp:revision>
  <dcterms:created xsi:type="dcterms:W3CDTF">2020-07-16T06:56:37Z</dcterms:created>
  <dcterms:modified xsi:type="dcterms:W3CDTF">2020-07-17T13:31:06Z</dcterms:modified>
</cp:coreProperties>
</file>