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5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0A623-0BBE-49CB-8572-D9E237D16394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3DD11-0C9C-4727-8645-1FDB31DBC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913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30C7B-DCD6-4579-9115-AC98F58B62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19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50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371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43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2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4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75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30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74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81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2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148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5608-7FD5-4795-A08C-5CE4EDAF2AC3}" type="datetimeFigureOut">
              <a:rPr lang="en-US" smtClean="0"/>
              <a:pPr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E0F2-E79E-4FE7-BE1F-01C3700A5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23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709" y="171542"/>
            <a:ext cx="10290412" cy="1193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User\Pictures\সাদ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649" y="1773554"/>
            <a:ext cx="11512279" cy="4661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374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-1.85185E-6 L 0.06679 -0.16296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8148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1859" y="279466"/>
            <a:ext cx="7044764" cy="653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482" y="1381884"/>
            <a:ext cx="11491415" cy="1902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রূপান্তরের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নিজস্ব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গুণফলগুলোকে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সমতুল্য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837128" y="3532657"/>
            <a:ext cx="11138110" cy="31514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(540)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itchFamily="2" charset="0"/>
              </a:rPr>
              <a:t>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540)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	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5×16</a:t>
            </a:r>
            <a:r>
              <a:rPr lang="en-US" sz="32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+4×16</a:t>
            </a:r>
            <a:r>
              <a:rPr lang="en-US" sz="32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+ 0×16</a:t>
            </a:r>
            <a:r>
              <a:rPr lang="en-US" sz="32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		</a:t>
            </a:r>
            <a:r>
              <a:rPr lang="en-US" sz="3200" dirty="0" smtClean="0"/>
              <a:t>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baseline="-250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5×256+4×16+ 0×1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1280+64+ 0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 = 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1344  </a:t>
            </a:r>
          </a:p>
          <a:p>
            <a:pPr algn="just"/>
            <a:r>
              <a:rPr lang="en-US" sz="32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(540)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 (1344)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146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9683" y="261199"/>
            <a:ext cx="3630305" cy="83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50020" y="1452754"/>
            <a:ext cx="8186349" cy="612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0767" y="2248279"/>
            <a:ext cx="10901233" cy="83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(52)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 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(?)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   	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001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100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8295" y="4469356"/>
            <a:ext cx="9003323" cy="1917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(70)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(?)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		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101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200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9318" y="3335318"/>
            <a:ext cx="7283499" cy="612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13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7480" y="655094"/>
            <a:ext cx="2483893" cy="8325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7480" y="18321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7480" y="28231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55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8082" y="216168"/>
            <a:ext cx="5065757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699" y="1545467"/>
            <a:ext cx="9799092" cy="1141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01। 16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0625" y="2743200"/>
            <a:ext cx="1984932" cy="10186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625" y="3892637"/>
            <a:ext cx="285911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25" y="5042081"/>
            <a:ext cx="2859110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9897" y="3876547"/>
            <a:ext cx="2768959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9897" y="5042081"/>
            <a:ext cx="2768959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আটটি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37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11111E-6 L 0.14062 -0.3381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1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0962" y="173965"/>
            <a:ext cx="4699997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বহুনির্বাচনী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4560" y="1545467"/>
            <a:ext cx="9769911" cy="1057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02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(32)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0625" y="2694911"/>
            <a:ext cx="2252218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0624" y="3870105"/>
            <a:ext cx="4404575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16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10625" y="5042081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20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9897" y="3876547"/>
            <a:ext cx="4456091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18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9897" y="5042081"/>
            <a:ext cx="4404574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ঘ)  24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340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12891 -0.3379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-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7921" y="603673"/>
            <a:ext cx="3296992" cy="7856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37920" y="1817009"/>
            <a:ext cx="8881041" cy="14999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ডেসিমেল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(311)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(210)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7920" y="3744686"/>
            <a:ext cx="9021851" cy="1843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ডেসিমেল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(78)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	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(95)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8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ll\Desktop\1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714" y="1931157"/>
            <a:ext cx="11208865" cy="45962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5738" y="174270"/>
            <a:ext cx="7004871" cy="8598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সবাইকে</a:t>
            </a:r>
            <a:r>
              <a:rPr lang="en-US" sz="5400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5400" dirty="0" err="1" smtClean="0">
                <a:latin typeface="NikoshLightBAN" panose="02000000000000000000" pitchFamily="2" charset="0"/>
                <a:cs typeface="NikoshLightBAN" panose="02000000000000000000" pitchFamily="2" charset="0"/>
              </a:rPr>
              <a:t>ধন্যবাদ</a:t>
            </a:r>
            <a:endParaRPr lang="en-US" sz="54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63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718388" cy="723274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পরিচিতি-</a:t>
            </a:r>
          </a:p>
          <a:p>
            <a:endParaRPr lang="bn-IN" sz="4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আব্দুস সালাম 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4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(তথ্য ও যোগাযোগ প্রযুক্তি)</a:t>
            </a:r>
            <a:b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পুর্ব চরবাটা স্কুল অ্যান্ড কলেজ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সুবর্নচর,নোয়াখালী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agara Solid" panose="04020502070702020202" pitchFamily="82" charset="0"/>
                <a:cs typeface="NikoshBAN" panose="02000000000000000000" pitchFamily="2" charset="0"/>
              </a:rPr>
              <a:t>মোবাইল</a:t>
            </a:r>
            <a:r>
              <a:rPr lang="en-US" sz="3600" dirty="0">
                <a:latin typeface="Niagara Solid" panose="04020502070702020202" pitchFamily="82" charset="0"/>
                <a:cs typeface="NikoshBAN" panose="02000000000000000000" pitchFamily="2" charset="0"/>
              </a:rPr>
              <a:t>: </a:t>
            </a:r>
            <a:r>
              <a:rPr lang="en-US" sz="3600" dirty="0" smtClean="0">
                <a:solidFill>
                  <a:srgbClr val="7030A0"/>
                </a:solidFill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agara Solid" panose="04020502070702020202" pitchFamily="82" charset="0"/>
                <a:cs typeface="NikoshBAN" panose="02000000000000000000" pitchFamily="2" charset="0"/>
              </a:rPr>
              <a:t>০১</a:t>
            </a:r>
            <a:r>
              <a:rPr lang="bn-IN" sz="3600" dirty="0" smtClean="0">
                <a:latin typeface="Niagara Solid" panose="04020502070702020202" pitchFamily="82" charset="0"/>
                <a:cs typeface="NikoshBAN" panose="02000000000000000000" pitchFamily="2" charset="0"/>
              </a:rPr>
              <a:t>৮৫০৪৮২৭০০ </a:t>
            </a:r>
          </a:p>
          <a:p>
            <a:endParaRPr lang="en-US" sz="2000" dirty="0">
              <a:latin typeface="Niagara Solid" panose="04020502070702020202" pitchFamily="8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abdul salam 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366" y="186396"/>
            <a:ext cx="4610686" cy="6326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919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2824" y="2634018"/>
            <a:ext cx="7356143" cy="34255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2824" y="805218"/>
            <a:ext cx="7356143" cy="14193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70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664096"/>
            <a:ext cx="5143737" cy="31072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99401" y="0"/>
            <a:ext cx="7924426" cy="6550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84" y="3911629"/>
            <a:ext cx="4960857" cy="2634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7415" y="562708"/>
            <a:ext cx="6494585" cy="3222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1" y="4263322"/>
            <a:ext cx="5739618" cy="25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748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7860" y="0"/>
            <a:ext cx="4135272" cy="1105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User\Pictures\image_dbms ke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7958" y="1281186"/>
            <a:ext cx="10349132" cy="5302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9503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6663" y="2844505"/>
            <a:ext cx="101266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পারবে।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পারবে।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হেক্সাডেসিমাল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হেক্সাডেসিমাল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65862" y="1261364"/>
            <a:ext cx="24793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769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828" y="1786597"/>
            <a:ext cx="5320848" cy="4570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4953" y="1209822"/>
            <a:ext cx="6167047" cy="56481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94497" y="291643"/>
            <a:ext cx="4135272" cy="1105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08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121" y="1462574"/>
            <a:ext cx="5434024" cy="38128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078" y="1518844"/>
            <a:ext cx="6127921" cy="37017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0843" y="235372"/>
            <a:ext cx="10677379" cy="1105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031" y="5336629"/>
            <a:ext cx="9566031" cy="1236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1।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2।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বাইনারি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অক্টাল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4।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হেক্সাডেসিমেল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13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3378" y="195060"/>
            <a:ext cx="7173894" cy="6533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হেক্সাডেসিমাল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482" y="1381884"/>
            <a:ext cx="11491415" cy="2150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16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রূপান্তর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16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যতক্ষণ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তারপর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ভাগশেষগুলোকে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ক্রমান্বয়ে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লিখলেই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সমমানের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হেক্সাডেসিমেল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134" y="3742562"/>
            <a:ext cx="11138110" cy="27779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(35)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হেক্সাডেসিমেলে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		</a:t>
            </a:r>
          </a:p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ভাগফল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ভাগশেষ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35/16	2			3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LSB</a:t>
            </a:r>
          </a:p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2/16		0			2	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MSB </a:t>
            </a:r>
          </a:p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 (35)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  (23)</a:t>
            </a:r>
            <a:r>
              <a:rPr lang="en-US" sz="3200" baseline="-2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16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         </a:t>
            </a:r>
          </a:p>
          <a:p>
            <a:pPr algn="just"/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Up Arrow 4"/>
          <p:cNvSpPr/>
          <p:nvPr/>
        </p:nvSpPr>
        <p:spPr>
          <a:xfrm>
            <a:off x="6789089" y="5019109"/>
            <a:ext cx="167425" cy="489397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599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340</Words>
  <Application>Microsoft Office PowerPoint</Application>
  <PresentationFormat>Custom</PresentationFormat>
  <Paragraphs>74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2020-06-02T19:22:40Z</dcterms:created>
  <dcterms:modified xsi:type="dcterms:W3CDTF">2020-06-27T09:48:58Z</dcterms:modified>
</cp:coreProperties>
</file>