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0"/>
  </p:notesMasterIdLst>
  <p:sldIdLst>
    <p:sldId id="318" r:id="rId2"/>
    <p:sldId id="322" r:id="rId3"/>
    <p:sldId id="323" r:id="rId4"/>
    <p:sldId id="320" r:id="rId5"/>
    <p:sldId id="321" r:id="rId6"/>
    <p:sldId id="275" r:id="rId7"/>
    <p:sldId id="276" r:id="rId8"/>
    <p:sldId id="279" r:id="rId9"/>
    <p:sldId id="278" r:id="rId10"/>
    <p:sldId id="327" r:id="rId11"/>
    <p:sldId id="288" r:id="rId12"/>
    <p:sldId id="329" r:id="rId13"/>
    <p:sldId id="324" r:id="rId14"/>
    <p:sldId id="305" r:id="rId15"/>
    <p:sldId id="325" r:id="rId16"/>
    <p:sldId id="311" r:id="rId17"/>
    <p:sldId id="315" r:id="rId18"/>
    <p:sldId id="31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F33CC"/>
    <a:srgbClr val="3333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0D6F-C29C-44C7-A50E-560AD0634EE5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0D94-85F3-4DA7-A838-16E3339E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9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/>
              <a:t>মো</a:t>
            </a:r>
            <a:r>
              <a:rPr lang="en-US" sz="2000" dirty="0" smtClean="0"/>
              <a:t>: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হুমায়ন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কবির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সহকারি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শিক্ষক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শালখুরিয়া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দ্বি-মূখী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উচ্চ</a:t>
            </a:r>
            <a:r>
              <a:rPr lang="en-US" sz="2000" baseline="0" dirty="0" smtClean="0"/>
              <a:t> </a:t>
            </a:r>
            <a:r>
              <a:rPr lang="en-US" sz="2000" baseline="0" dirty="0" err="1" smtClean="0"/>
              <a:t>বিদ্যালয়</a:t>
            </a:r>
            <a:r>
              <a:rPr lang="en-US" sz="2000" baseline="0" dirty="0" smtClean="0"/>
              <a:t> , </a:t>
            </a:r>
            <a:r>
              <a:rPr lang="en-US" sz="2000" baseline="0" dirty="0" err="1" smtClean="0"/>
              <a:t>নবাবগঞ্জ,দিনাজপুর</a:t>
            </a:r>
            <a:r>
              <a:rPr lang="en-US" sz="2000" baseline="0" dirty="0" smtClean="0"/>
              <a:t>।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5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মো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হুমায়ন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কবির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সহকারি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শালখুরিয়া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দ্বি-মূখী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 , </a:t>
            </a:r>
            <a:r>
              <a:rPr lang="en-US" sz="1200" baseline="0" dirty="0" err="1" smtClean="0"/>
              <a:t>নবাবগঞ্জ,দিনাজপুর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6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/>
              <a:t>মো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হুমায়ন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কবির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সহকারি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শালখুরিয়া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দ্বি-মূখী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 , </a:t>
            </a:r>
            <a:r>
              <a:rPr lang="en-US" sz="1200" baseline="0" dirty="0" err="1" smtClean="0"/>
              <a:t>নবাবগঞ্জ,দিনাজপুর</a:t>
            </a:r>
            <a:r>
              <a:rPr lang="en-US" sz="1200" baseline="0" dirty="0" smtClean="0"/>
              <a:t>।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0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মো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হুমায়ন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কবির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সহকারি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শালখুরিয়া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দ্বি-মূখী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 , </a:t>
            </a:r>
            <a:r>
              <a:rPr lang="en-US" sz="1200" baseline="0" dirty="0" err="1" smtClean="0"/>
              <a:t>নবাবগঞ্জ,দিনাজপুর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1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মো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হুমায়ন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কবির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সহকারি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শালখুরিয়া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দ্বি-মূখী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 , </a:t>
            </a:r>
            <a:r>
              <a:rPr lang="en-US" sz="1200" baseline="0" dirty="0" err="1" smtClean="0"/>
              <a:t>নবাবগঞ্জ,দিনাজপুর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82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মো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হুমায়ন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কবির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সহকারি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শালখুরিয়া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দ্বি-মূখী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 , </a:t>
            </a:r>
            <a:r>
              <a:rPr lang="en-US" sz="1200" baseline="0" dirty="0" err="1" smtClean="0"/>
              <a:t>নবাবগঞ্জ,দিনাজপুর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8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মো</a:t>
            </a:r>
            <a:r>
              <a:rPr lang="en-US" sz="1200" dirty="0" smtClean="0"/>
              <a:t>: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হুমায়ন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কবির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সহকারি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শিক্ষক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শালখুরিয়া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দ্বি-মূখী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উচ্চ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বিদ্যালয়</a:t>
            </a:r>
            <a:r>
              <a:rPr lang="en-US" sz="1200" baseline="0" dirty="0" smtClean="0"/>
              <a:t> , </a:t>
            </a:r>
            <a:r>
              <a:rPr lang="en-US" sz="1200" baseline="0" dirty="0" err="1" smtClean="0"/>
              <a:t>নবাবগঞ্জ,দিনাজপুর</a:t>
            </a:r>
            <a:r>
              <a:rPr lang="en-US" sz="1200" baseline="0" dirty="0" smtClean="0"/>
              <a:t>।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25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ইন্টারনেট</a:t>
            </a:r>
            <a:r>
              <a:rPr lang="bn-BD" baseline="0" dirty="0" smtClean="0"/>
              <a:t> সংযোগ সম্পর্কে বর্ণনা দিতে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বিনোদনের বিষয়গুলি</a:t>
            </a:r>
            <a:r>
              <a:rPr lang="bn-BD" baseline="0" dirty="0" smtClean="0"/>
              <a:t> সম্পর্কে বলতে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C0D94-85F3-4DA7-A838-16E3339E3F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2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9CFD5B-3570-4153-8235-1457CBD0446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EF248D-E451-4F13-83C6-AE5FE7E00ED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976838-08B5-4314-AF2F-9379A4381A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438C7-69C1-4EDE-9419-8FC5D87DFEA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8C82F3-A9C8-4983-8F1E-A6C0CA80899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0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DDB718-6C8E-448E-9B88-ABC6A334811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5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82999A-1BE6-429E-AC0B-F2566AE3DC2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A81F2A-BF18-4C14-BAD1-A35CE4C552B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0FDDC8-9408-4883-B3E7-19D610AD446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70AE14-7463-48DD-ACA7-DC91B927197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132855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6894" y="26952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77100" y="61913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Flower\pink_corner4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807" y="5053013"/>
            <a:ext cx="1866900" cy="17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990600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t0.gstatic.com/images?q=tbn:ANd9GcTPVmcvMBvuBkJBucPH3QlH65j1KaIUkaA6TOXCjqF9Ys3r3x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800"/>
            <a:ext cx="3810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838200" y="4047896"/>
            <a:ext cx="1981200" cy="204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80660"/>
            <a:ext cx="1828800" cy="1305740"/>
          </a:xfrm>
          <a:prstGeom prst="rect">
            <a:avLst/>
          </a:prstGeom>
        </p:spPr>
      </p:pic>
      <p:pic>
        <p:nvPicPr>
          <p:cNvPr id="10" name="Picture 2" descr="C:\Users\Motiar\Desktop\New folder\GPS-satellite-around-Earth-moving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07729"/>
            <a:ext cx="2209800" cy="1707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otiar\Desktop\New folder\graphics-radio-96202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9"/>
            <a:ext cx="2209799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30" y="4191000"/>
            <a:ext cx="1885950" cy="15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66800" y="405825"/>
            <a:ext cx="6781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3200" b="1" dirty="0" smtClean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643" y="1415571"/>
            <a:ext cx="1485325" cy="13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385456" y="1295400"/>
            <a:ext cx="6005944" cy="4800601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141" y="276215"/>
            <a:ext cx="5022741" cy="646331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E:\MOTIAR\Motiar D. Content\Class Viii\Picture\পাঠ ৪৪\robi+3G+video+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0" y="3048000"/>
            <a:ext cx="1606660" cy="15696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2057400" y="1485900"/>
            <a:ext cx="4916460" cy="9541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5637" y="3313093"/>
            <a:ext cx="5249563" cy="9541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টেলিফোনে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বলতাম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E:\Motiar D. Content\Class Viii\Picture\পাঠ ৫৭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28" y="3151254"/>
            <a:ext cx="1367172" cy="1363151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E:\MOTIAR\Motiar D. Content\Class Viii\Picture\পাঠ ২০\20110915-com-education-4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12" y="1224105"/>
            <a:ext cx="1590331" cy="1524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4" y="1431470"/>
            <a:ext cx="1685319" cy="1317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000612" y="5094982"/>
            <a:ext cx="5257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0" y="4964179"/>
            <a:ext cx="1606660" cy="1350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7" name="Picture 2" descr="E:\MOTIAR\D,contennt Picture 2\pig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 bwMode="auto">
          <a:xfrm>
            <a:off x="196947" y="4790182"/>
            <a:ext cx="1591734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609600"/>
            <a:ext cx="4876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ইন্টারনেটের মাধ্যমে পড়ছি।</a:t>
            </a:r>
            <a:endParaRPr lang="bn-BD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Documents and Settings\Delower\Desktop\Ten_Bangla_Tothyo Projukty\Ow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109"/>
            <a:ext cx="1219200" cy="147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Delower\Desktop\Ten_Bangla_Tothyo Projukty\computer_services_helpdesk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295400" cy="144149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2627293"/>
            <a:ext cx="4765895" cy="9541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GPS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 </a:t>
            </a:r>
            <a:r>
              <a:rPr lang="bn-BD" sz="28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 কোনো স্থানের অবস্থান সুনির্দিষ্টভাবে বের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করছি।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Documents and Settings\Delower\Desktop\Ten_Bangla_Tothyo Projukty\GPS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0"/>
            <a:ext cx="16764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3" t="15556" r="11313" b="11312"/>
          <a:stretch/>
        </p:blipFill>
        <p:spPr bwMode="auto">
          <a:xfrm>
            <a:off x="381001" y="2286000"/>
            <a:ext cx="1371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44505" y="4876800"/>
            <a:ext cx="4502589" cy="95410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টেলি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মেডিসিনের মাধ্যমে দূর থেকে চিকিৎসা কার্য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 পরিচালনা করছি।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9" descr="E:\Motiar improtant\Picture of D. content\চিকিৎস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41460"/>
            <a:ext cx="1295400" cy="1630740"/>
          </a:xfrm>
          <a:prstGeom prst="rect">
            <a:avLst/>
          </a:prstGeom>
          <a:noFill/>
          <a:ln>
            <a:solidFill>
              <a:srgbClr val="0B375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MOTIAR\D,contennt Picture 2\Telemedicine process.jpg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399135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075490"/>
            <a:ext cx="3352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971800"/>
            <a:ext cx="85344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2" y="486609"/>
            <a:ext cx="2301239" cy="19472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8286" y="604472"/>
            <a:ext cx="4495800" cy="70788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 ক্ষেত্রে ইন্টানেট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643" y="1676400"/>
            <a:ext cx="5252357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সম্ভব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8" name="Picture 2" descr="E:\MOTIAR\Motiar D. Content\Class Viii\Picture\পাঠ ৪৪\432633-ibooks.gi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2266742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3528" y="3494782"/>
            <a:ext cx="5241471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সিনেমা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নামিয়ে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10" name="Picture 2" descr="E:\MOTIAR\Motiar D. Content\Class Viii\Picture\পাঠ ৫৭\adsense-on-youtube-vide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 t="7534" r="3035" b="17316"/>
          <a:stretch/>
        </p:blipFill>
        <p:spPr bwMode="auto">
          <a:xfrm>
            <a:off x="6351694" y="3333750"/>
            <a:ext cx="2286000" cy="1487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MOTIAR\Motiar D. Content\Class Viii\Picture\পাঠ ৪৪\makeagif-youtube-to-animated-gif_0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758" y="3578004"/>
            <a:ext cx="2271601" cy="10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2643" y="5181600"/>
            <a:ext cx="5320391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94" y="4990362"/>
            <a:ext cx="2335106" cy="148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990">
            <a:off x="6471555" y="5197928"/>
            <a:ext cx="810988" cy="58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27782"/>
            <a:ext cx="51816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E:\MOTIAR\Motiar D. Content\Class Viii\Picture\পাঠ ৪৪\n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1043"/>
            <a:ext cx="1600200" cy="15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2961382"/>
            <a:ext cx="521970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E:\MOTIAR\Motiar D. Content\Class Viii\Picture\পাঠ ৪৪\x_3e51e848_zps79cc0cdd.gif~c2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9337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" y="5029200"/>
            <a:ext cx="52197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প্রজন্ম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ফেসবুকে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২০\facebook8-62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665" y="4648200"/>
            <a:ext cx="2154238" cy="1752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457200"/>
            <a:ext cx="434340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739678" y="304801"/>
            <a:ext cx="1693334" cy="1523999"/>
          </a:xfrm>
          <a:prstGeom prst="ellipse">
            <a:avLst/>
          </a:prstGeom>
          <a:solidFill>
            <a:srgbClr val="0000FF"/>
          </a:solidFill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7620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ইন্টারনেট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চারটি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লিখ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</a:t>
            </a:r>
          </a:p>
        </p:txBody>
      </p:sp>
      <p:pic>
        <p:nvPicPr>
          <p:cNvPr id="8194" name="Picture 2" descr="E:\Motiar D. Content\Class Viii\Picture\পাঠ ৫৭\52ee9568c5dec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1"/>
            <a:ext cx="47625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7862" y="609897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124200"/>
            <a:ext cx="861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bn-BD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2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Motiar D. Content\Class Viii\Picture\পাঠ ৫৭\giph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29076"/>
            <a:ext cx="822960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6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2"/>
          <p:cNvSpPr txBox="1">
            <a:spLocks/>
          </p:cNvSpPr>
          <p:nvPr/>
        </p:nvSpPr>
        <p:spPr>
          <a:xfrm>
            <a:off x="4827422" y="1390067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৪৪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0" y="762000"/>
            <a:ext cx="351297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3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gv</a:t>
            </a:r>
            <a:r>
              <a:rPr lang="en-US" sz="4000" dirty="0">
                <a:latin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</a:rPr>
              <a:t>ûgvqb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Kwei</a:t>
            </a:r>
            <a:endParaRPr lang="en-US" sz="4000" dirty="0">
              <a:latin typeface="SutonnyMJ" pitchFamily="2" charset="0"/>
            </a:endParaRPr>
          </a:p>
          <a:p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mnKvix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wkÿK</a:t>
            </a:r>
            <a:r>
              <a:rPr lang="en-US" sz="2400" dirty="0">
                <a:latin typeface="SutonnyMJ" pitchFamily="2" charset="0"/>
              </a:rPr>
              <a:t>(</a:t>
            </a:r>
            <a:r>
              <a:rPr lang="en-US" sz="2400" dirty="0" err="1">
                <a:latin typeface="SutonnyMJ" pitchFamily="2" charset="0"/>
              </a:rPr>
              <a:t>Kw¤úDUvi</a:t>
            </a:r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wkÿv</a:t>
            </a:r>
            <a:r>
              <a:rPr lang="en-US" sz="2400" dirty="0">
                <a:latin typeface="SutonnyMJ" pitchFamily="2" charset="0"/>
              </a:rPr>
              <a:t>) </a:t>
            </a:r>
          </a:p>
          <a:p>
            <a:r>
              <a:rPr lang="en-US" sz="2400" dirty="0">
                <a:latin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</a:rPr>
              <a:t>kvjLywiqv</a:t>
            </a:r>
            <a:r>
              <a:rPr lang="en-US" sz="2400" dirty="0">
                <a:latin typeface="SutonnyMJ" pitchFamily="2" charset="0"/>
              </a:rPr>
              <a:t> D”P we`¨</a:t>
            </a:r>
            <a:r>
              <a:rPr lang="en-US" sz="2400" dirty="0" err="1">
                <a:latin typeface="SutonnyMJ" pitchFamily="2" charset="0"/>
              </a:rPr>
              <a:t>vjq</a:t>
            </a:r>
            <a:endParaRPr lang="en-US" sz="2400" dirty="0">
              <a:latin typeface="SutonnyMJ" pitchFamily="2" charset="0"/>
            </a:endParaRPr>
          </a:p>
          <a:p>
            <a:r>
              <a:rPr lang="en-US" sz="2400" dirty="0">
                <a:latin typeface="SutonnyMJ" pitchFamily="2" charset="0"/>
              </a:rPr>
              <a:t>  </a:t>
            </a:r>
            <a:r>
              <a:rPr lang="en-US" sz="2400" dirty="0" err="1">
                <a:latin typeface="SutonnyMJ" pitchFamily="2" charset="0"/>
              </a:rPr>
              <a:t>beveMÄ</a:t>
            </a:r>
            <a:r>
              <a:rPr lang="en-US" sz="2400" dirty="0">
                <a:latin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</a:rPr>
              <a:t>w`bvRcyi</a:t>
            </a:r>
            <a:r>
              <a:rPr lang="en-US" sz="2400" dirty="0" smtClean="0">
                <a:latin typeface="SutonnyMJ" pitchFamily="2" charset="0"/>
              </a:rPr>
              <a:t>|</a:t>
            </a:r>
          </a:p>
          <a:p>
            <a:r>
              <a:rPr lang="en-US" sz="2400" dirty="0" err="1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মোবাইল</a:t>
            </a:r>
            <a:r>
              <a:rPr lang="en-US" sz="2400" dirty="0" smtClean="0">
                <a:solidFill>
                  <a:schemeClr val="accent2"/>
                </a:solidFill>
                <a:latin typeface="SutonnyMJ" pitchFamily="2" charset="0"/>
                <a:cs typeface="Nikosh" pitchFamily="2" charset="0"/>
              </a:rPr>
              <a:t>:- ০১৭১৮১৭০৫২৯</a:t>
            </a:r>
            <a:r>
              <a: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kabir311078@gmail.com</a:t>
            </a:r>
            <a:endParaRPr lang="en-US" sz="2400" dirty="0">
              <a:solidFill>
                <a:schemeClr val="accent2"/>
              </a:solidFill>
              <a:latin typeface="SutonnyMJ" pitchFamily="2" charset="0"/>
              <a:cs typeface="Nikosh" pitchFamily="2" charset="0"/>
            </a:endParaRPr>
          </a:p>
        </p:txBody>
      </p:sp>
      <p:sp>
        <p:nvSpPr>
          <p:cNvPr id="13" name="Vertical Scroll 12"/>
          <p:cNvSpPr/>
          <p:nvPr/>
        </p:nvSpPr>
        <p:spPr>
          <a:xfrm>
            <a:off x="304800" y="533400"/>
            <a:ext cx="4461165" cy="5638800"/>
          </a:xfrm>
          <a:prstGeom prst="verticalScroll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122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762000"/>
            <a:ext cx="8229600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948535"/>
            <a:ext cx="3962400" cy="92333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6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MOTIAR\Motiar D. Content\Class Viii\Picture\পাঠ ৫৭\leprechaun_surfing_internet_hg_wht_2758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564" y="2362200"/>
            <a:ext cx="595463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600200" y="762000"/>
            <a:ext cx="6248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2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057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 smtClean="0">
                <a:ln w="18415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8415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কর্মক্ষে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ত্রে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ভূমিকা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19400" y="685799"/>
            <a:ext cx="3581400" cy="838201"/>
          </a:xfrm>
          <a:prstGeom prst="downArrowCallout">
            <a:avLst>
              <a:gd name="adj1" fmla="val 22245"/>
              <a:gd name="adj2" fmla="val 25000"/>
              <a:gd name="adj3" fmla="val 25000"/>
              <a:gd name="adj4" fmla="val 7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2057400" y="2696886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riped Right Arrow 16"/>
          <p:cNvSpPr/>
          <p:nvPr/>
        </p:nvSpPr>
        <p:spPr>
          <a:xfrm>
            <a:off x="4481004" y="2651309"/>
            <a:ext cx="5481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7028552" y="2590800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" descr="E:\MOTIAR\Motiar D. Content\Class Viii\Picture\পাঠ ৪৪\1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5" y="1828800"/>
            <a:ext cx="1828800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51324" y="4462798"/>
            <a:ext cx="1828801" cy="584775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Desktop</a:t>
            </a:r>
            <a:endParaRPr lang="en-US" sz="32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43200" y="4455018"/>
            <a:ext cx="1737804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Laptop</a:t>
            </a:r>
            <a:endParaRPr lang="en-US" sz="3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6" name="Picture 4" descr="E:\MOTIAR\Motiar D. Content\Class Viii\Picture\পাঠ ৪৪\hp-pavilion-15-b001tu-laptop-core-i5-4gb-750gb-windows-8-sparkling-black-with-laptop-b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1763639" cy="23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532054" y="4478038"/>
            <a:ext cx="1325946" cy="64633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828799"/>
            <a:ext cx="1295400" cy="238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543800" y="4419600"/>
            <a:ext cx="1371600" cy="107721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Smart</a:t>
            </a:r>
          </a:p>
          <a:p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Phone</a:t>
            </a:r>
            <a:endParaRPr lang="en-US" sz="3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E:\MOTIAR\Motiar D. Content\Class Viii\Picture\পাঠ ৪৪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992" y="1828800"/>
            <a:ext cx="1773008" cy="238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525959"/>
            <a:ext cx="75438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OTIAR\Motiar D. Content\Class Viii\Picture\পাঠ ৪৪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5554"/>
            <a:ext cx="3733800" cy="373380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01469"/>
            <a:ext cx="80010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স্মা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ফোনে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পাঠ ৪৪\wifi-hotsp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85554"/>
            <a:ext cx="3810000" cy="3733799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88203"/>
            <a:ext cx="4343400" cy="83099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glow rad="228600">
              <a:srgbClr val="FF33CC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endParaRPr lang="en-US" sz="1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373469"/>
            <a:ext cx="8077200" cy="646331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3" name="Picture 3" descr="C:\Users\RAFI\Desktop\New folder\free-wifi-hotspo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0143"/>
            <a:ext cx="4724400" cy="3417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9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পাঠ ৪৪\wif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457200" y="5572780"/>
            <a:ext cx="8042563" cy="523220"/>
          </a:xfrm>
          <a:prstGeom prst="rect">
            <a:avLst/>
          </a:prstGeom>
          <a:ln>
            <a:solidFill>
              <a:srgbClr val="33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ওয়াই-ফাই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 চালু আছে।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424</Words>
  <Application>Microsoft Office PowerPoint</Application>
  <PresentationFormat>On-screen Show (4:3)</PresentationFormat>
  <Paragraphs>76</Paragraphs>
  <Slides>18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Nikosh</vt:lpstr>
      <vt:lpstr>NikoshBAN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Windows User</cp:lastModifiedBy>
  <cp:revision>137</cp:revision>
  <dcterms:created xsi:type="dcterms:W3CDTF">2015-05-08T03:56:36Z</dcterms:created>
  <dcterms:modified xsi:type="dcterms:W3CDTF">2020-07-17T15:05:27Z</dcterms:modified>
</cp:coreProperties>
</file>