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8" r:id="rId2"/>
    <p:sldId id="257" r:id="rId3"/>
    <p:sldId id="279" r:id="rId4"/>
    <p:sldId id="270" r:id="rId5"/>
    <p:sldId id="258" r:id="rId6"/>
    <p:sldId id="268" r:id="rId7"/>
    <p:sldId id="287" r:id="rId8"/>
    <p:sldId id="261" r:id="rId9"/>
    <p:sldId id="263" r:id="rId10"/>
    <p:sldId id="262" r:id="rId11"/>
    <p:sldId id="264" r:id="rId12"/>
    <p:sldId id="271" r:id="rId13"/>
    <p:sldId id="272" r:id="rId14"/>
    <p:sldId id="281" r:id="rId15"/>
    <p:sldId id="286" r:id="rId16"/>
    <p:sldId id="285" r:id="rId17"/>
    <p:sldId id="283" r:id="rId18"/>
    <p:sldId id="260" r:id="rId19"/>
    <p:sldId id="284" r:id="rId20"/>
    <p:sldId id="266" r:id="rId21"/>
    <p:sldId id="267" r:id="rId22"/>
    <p:sldId id="269" r:id="rId23"/>
    <p:sldId id="273" r:id="rId24"/>
    <p:sldId id="274" r:id="rId25"/>
    <p:sldId id="275" r:id="rId26"/>
    <p:sldId id="276" r:id="rId27"/>
    <p:sldId id="278" r:id="rId28"/>
    <p:sldId id="277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EBEE5"/>
    <a:srgbClr val="9AF6BF"/>
    <a:srgbClr val="C9958F"/>
    <a:srgbClr val="62BE71"/>
    <a:srgbClr val="D5E53B"/>
    <a:srgbClr val="92D050"/>
    <a:srgbClr val="48D674"/>
    <a:srgbClr val="B0ACCC"/>
    <a:srgbClr val="B7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95745-8DC1-4E0D-909B-036EF11C9DE1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7CD3C83E-84DF-4F72-8BEB-AC07812DD17F}">
      <dgm:prSet phldrT="[Text]" custT="1"/>
      <dgm:spPr>
        <a:solidFill>
          <a:srgbClr val="62BE71"/>
        </a:solidFill>
      </dgm:spPr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উচ্চারণ অনুশীলণ</a:t>
          </a:r>
          <a:endParaRPr lang="en-SG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D51001-A803-447F-BC10-5C05BCF93F8E}" type="parTrans" cxnId="{76FC7289-E705-428E-AD1F-BBCCA518038C}">
      <dgm:prSet/>
      <dgm:spPr/>
      <dgm:t>
        <a:bodyPr/>
        <a:lstStyle/>
        <a:p>
          <a:endParaRPr lang="en-SG"/>
        </a:p>
      </dgm:t>
    </dgm:pt>
    <dgm:pt modelId="{4C72DEAF-3D71-4685-8BAA-0AE58F2C1942}" type="sibTrans" cxnId="{76FC7289-E705-428E-AD1F-BBCCA518038C}">
      <dgm:prSet/>
      <dgm:spPr/>
      <dgm:t>
        <a:bodyPr/>
        <a:lstStyle/>
        <a:p>
          <a:endParaRPr lang="en-SG"/>
        </a:p>
      </dgm:t>
    </dgm:pt>
    <dgm:pt modelId="{BFA9962F-79C8-4D3A-8582-34AD967080E7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জ্যোতিরিন্দ্র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89475B-41C7-4684-BBD6-A35CE36503B8}" type="parTrans" cxnId="{AC0E5FCD-DCBB-4303-B852-1F082773EC1E}">
      <dgm:prSet/>
      <dgm:spPr/>
      <dgm:t>
        <a:bodyPr/>
        <a:lstStyle/>
        <a:p>
          <a:endParaRPr lang="en-SG"/>
        </a:p>
      </dgm:t>
    </dgm:pt>
    <dgm:pt modelId="{C00407F6-B6F8-4501-8ED4-A69EC88384F3}" type="sibTrans" cxnId="{AC0E5FCD-DCBB-4303-B852-1F082773EC1E}">
      <dgm:prSet/>
      <dgm:spPr/>
      <dgm:t>
        <a:bodyPr/>
        <a:lstStyle/>
        <a:p>
          <a:endParaRPr lang="en-SG"/>
        </a:p>
      </dgm:t>
    </dgm:pt>
    <dgm:pt modelId="{8B4F848A-0AE1-4734-867B-8F2DE6317C18}">
      <dgm:prSet phldrT="[Text]"/>
      <dgm:spPr/>
      <dgm:t>
        <a:bodyPr/>
        <a:lstStyle/>
        <a:p>
          <a:r>
            <a:rPr lang="bn-IN" dirty="0"/>
            <a:t> </a:t>
          </a:r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মিত্র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437236-14AC-49FB-A3F2-897710D9D2E9}" type="parTrans" cxnId="{30FFE3E5-8017-4CF9-9178-0C1B88CB2414}">
      <dgm:prSet/>
      <dgm:spPr/>
      <dgm:t>
        <a:bodyPr/>
        <a:lstStyle/>
        <a:p>
          <a:endParaRPr lang="en-SG"/>
        </a:p>
      </dgm:t>
    </dgm:pt>
    <dgm:pt modelId="{5613CC47-7052-4670-AB2F-B189F5274048}" type="sibTrans" cxnId="{30FFE3E5-8017-4CF9-9178-0C1B88CB2414}">
      <dgm:prSet/>
      <dgm:spPr/>
      <dgm:t>
        <a:bodyPr/>
        <a:lstStyle/>
        <a:p>
          <a:endParaRPr lang="en-SG"/>
        </a:p>
      </dgm:t>
    </dgm:pt>
    <dgm:pt modelId="{BBB5AFC4-3521-4DF5-8CF0-124EAB5BD3A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F69EA6-FA7B-4FFE-9164-EB7FA362F6FC}" type="parTrans" cxnId="{BFAD8F48-175B-4080-84F2-61CA8CCA7D3D}">
      <dgm:prSet/>
      <dgm:spPr/>
      <dgm:t>
        <a:bodyPr/>
        <a:lstStyle/>
        <a:p>
          <a:endParaRPr lang="en-SG"/>
        </a:p>
      </dgm:t>
    </dgm:pt>
    <dgm:pt modelId="{A84EC467-35BD-4085-BAF6-33B3307099E6}" type="sibTrans" cxnId="{BFAD8F48-175B-4080-84F2-61CA8CCA7D3D}">
      <dgm:prSet/>
      <dgm:spPr/>
      <dgm:t>
        <a:bodyPr/>
        <a:lstStyle/>
        <a:p>
          <a:endParaRPr lang="en-SG"/>
        </a:p>
      </dgm:t>
    </dgm:pt>
    <dgm:pt modelId="{8768DA30-25DB-419F-A6BF-41FE9C0BA66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রূপকথা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19F5C0-90F5-4D6E-A8C0-312236C07E06}" type="parTrans" cxnId="{35E754DD-022F-483B-A77D-F7711B66AB5C}">
      <dgm:prSet/>
      <dgm:spPr/>
      <dgm:t>
        <a:bodyPr/>
        <a:lstStyle/>
        <a:p>
          <a:endParaRPr lang="en-SG"/>
        </a:p>
      </dgm:t>
    </dgm:pt>
    <dgm:pt modelId="{5B60C7C4-DAA0-4838-B887-6099FAB90FE3}" type="sibTrans" cxnId="{35E754DD-022F-483B-A77D-F7711B66AB5C}">
      <dgm:prSet/>
      <dgm:spPr/>
      <dgm:t>
        <a:bodyPr/>
        <a:lstStyle/>
        <a:p>
          <a:endParaRPr lang="en-SG"/>
        </a:p>
      </dgm:t>
    </dgm:pt>
    <dgm:pt modelId="{5B06DCED-AE44-4D18-94BB-194AEDB5045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সূর্যের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C4BD9A-953B-4F64-A08F-F1CEB641A82E}" type="parTrans" cxnId="{0D3EC73A-3782-4D27-A37D-FD42DA976B26}">
      <dgm:prSet/>
      <dgm:spPr/>
      <dgm:t>
        <a:bodyPr/>
        <a:lstStyle/>
        <a:p>
          <a:endParaRPr lang="en-SG"/>
        </a:p>
      </dgm:t>
    </dgm:pt>
    <dgm:pt modelId="{0DB7465A-2F9B-4ABB-B83F-A28DDFBD998C}" type="sibTrans" cxnId="{0D3EC73A-3782-4D27-A37D-FD42DA976B26}">
      <dgm:prSet/>
      <dgm:spPr/>
      <dgm:t>
        <a:bodyPr/>
        <a:lstStyle/>
        <a:p>
          <a:endParaRPr lang="en-SG"/>
        </a:p>
      </dgm:t>
    </dgm:pt>
    <dgm:pt modelId="{4A3DC64D-5DB6-4408-B9C4-D409909F814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বাঁশি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BE7357-7002-471C-92CE-70DB697776F3}" type="parTrans" cxnId="{22D4D70A-7206-4CC9-9F37-80E356081204}">
      <dgm:prSet/>
      <dgm:spPr/>
      <dgm:t>
        <a:bodyPr/>
        <a:lstStyle/>
        <a:p>
          <a:endParaRPr lang="en-SG"/>
        </a:p>
      </dgm:t>
    </dgm:pt>
    <dgm:pt modelId="{7595EE40-6BCF-4F6E-9AF8-D7F5F990F3B6}" type="sibTrans" cxnId="{22D4D70A-7206-4CC9-9F37-80E356081204}">
      <dgm:prSet/>
      <dgm:spPr/>
      <dgm:t>
        <a:bodyPr/>
        <a:lstStyle/>
        <a:p>
          <a:endParaRPr lang="en-SG"/>
        </a:p>
      </dgm:t>
    </dgm:pt>
    <dgm:pt modelId="{3EF31EE2-8402-4CAC-A85A-40E0837B0B75}" type="pres">
      <dgm:prSet presAssocID="{D7195745-8DC1-4E0D-909B-036EF11C9D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A1B2BBA-0D86-4B25-BCA1-DD0628C9A18F}" type="pres">
      <dgm:prSet presAssocID="{7CD3C83E-84DF-4F72-8BEB-AC07812DD17F}" presName="Parent" presStyleLbl="node0" presStyleIdx="0" presStyleCnt="1">
        <dgm:presLayoutVars>
          <dgm:chMax val="6"/>
          <dgm:chPref val="6"/>
        </dgm:presLayoutVars>
      </dgm:prSet>
      <dgm:spPr/>
    </dgm:pt>
    <dgm:pt modelId="{7FE1F164-7A85-4F8F-B63C-BCB698A2407A}" type="pres">
      <dgm:prSet presAssocID="{BFA9962F-79C8-4D3A-8582-34AD967080E7}" presName="Accent1" presStyleCnt="0"/>
      <dgm:spPr/>
    </dgm:pt>
    <dgm:pt modelId="{8E982EFC-E6CD-4357-B1FB-2D9E31D438C1}" type="pres">
      <dgm:prSet presAssocID="{BFA9962F-79C8-4D3A-8582-34AD967080E7}" presName="Accent" presStyleLbl="bgShp" presStyleIdx="0" presStyleCnt="6"/>
      <dgm:spPr/>
    </dgm:pt>
    <dgm:pt modelId="{0B92E36D-165E-4740-87DA-13ABEAAEC78F}" type="pres">
      <dgm:prSet presAssocID="{BFA9962F-79C8-4D3A-8582-34AD967080E7}" presName="Child1" presStyleLbl="node1" presStyleIdx="0" presStyleCnt="6" custScaleX="113869">
        <dgm:presLayoutVars>
          <dgm:chMax val="0"/>
          <dgm:chPref val="0"/>
          <dgm:bulletEnabled val="1"/>
        </dgm:presLayoutVars>
      </dgm:prSet>
      <dgm:spPr/>
    </dgm:pt>
    <dgm:pt modelId="{ADB7D150-80D9-49E6-B237-D483FFB08599}" type="pres">
      <dgm:prSet presAssocID="{8B4F848A-0AE1-4734-867B-8F2DE6317C18}" presName="Accent2" presStyleCnt="0"/>
      <dgm:spPr/>
    </dgm:pt>
    <dgm:pt modelId="{0FC1688D-139E-4E04-80BF-C70299767EBE}" type="pres">
      <dgm:prSet presAssocID="{8B4F848A-0AE1-4734-867B-8F2DE6317C18}" presName="Accent" presStyleLbl="bgShp" presStyleIdx="1" presStyleCnt="6"/>
      <dgm:spPr/>
    </dgm:pt>
    <dgm:pt modelId="{4A27E8F7-DFAD-4870-82FC-ED9D2A47A0BD}" type="pres">
      <dgm:prSet presAssocID="{8B4F848A-0AE1-4734-867B-8F2DE6317C1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24880F0-D4C7-42D0-B932-BB9D17482560}" type="pres">
      <dgm:prSet presAssocID="{BBB5AFC4-3521-4DF5-8CF0-124EAB5BD3AC}" presName="Accent3" presStyleCnt="0"/>
      <dgm:spPr/>
    </dgm:pt>
    <dgm:pt modelId="{F2534A31-8A58-4967-85F1-B1FA5B9C8C56}" type="pres">
      <dgm:prSet presAssocID="{BBB5AFC4-3521-4DF5-8CF0-124EAB5BD3AC}" presName="Accent" presStyleLbl="bgShp" presStyleIdx="2" presStyleCnt="6"/>
      <dgm:spPr/>
    </dgm:pt>
    <dgm:pt modelId="{00463361-9E3D-438B-95E6-661052850D91}" type="pres">
      <dgm:prSet presAssocID="{BBB5AFC4-3521-4DF5-8CF0-124EAB5BD3A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3C7BC93-2491-4661-AD85-5B1854E75154}" type="pres">
      <dgm:prSet presAssocID="{8768DA30-25DB-419F-A6BF-41FE9C0BA66B}" presName="Accent4" presStyleCnt="0"/>
      <dgm:spPr/>
    </dgm:pt>
    <dgm:pt modelId="{064884B6-8FB2-42F6-92DB-328098D6E149}" type="pres">
      <dgm:prSet presAssocID="{8768DA30-25DB-419F-A6BF-41FE9C0BA66B}" presName="Accent" presStyleLbl="bgShp" presStyleIdx="3" presStyleCnt="6"/>
      <dgm:spPr/>
    </dgm:pt>
    <dgm:pt modelId="{10D8B8FC-0DAE-4633-AE13-64D2BD9D9A92}" type="pres">
      <dgm:prSet presAssocID="{8768DA30-25DB-419F-A6BF-41FE9C0BA66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37316A6-390C-4F85-8B14-36E1A5C9AF5E}" type="pres">
      <dgm:prSet presAssocID="{5B06DCED-AE44-4D18-94BB-194AEDB5045B}" presName="Accent5" presStyleCnt="0"/>
      <dgm:spPr/>
    </dgm:pt>
    <dgm:pt modelId="{C6854640-28A2-44CC-B125-831BE29A1508}" type="pres">
      <dgm:prSet presAssocID="{5B06DCED-AE44-4D18-94BB-194AEDB5045B}" presName="Accent" presStyleLbl="bgShp" presStyleIdx="4" presStyleCnt="6"/>
      <dgm:spPr/>
    </dgm:pt>
    <dgm:pt modelId="{E24A2773-ACEA-4F47-8468-719DD3A4A72A}" type="pres">
      <dgm:prSet presAssocID="{5B06DCED-AE44-4D18-94BB-194AEDB5045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6662731-C770-4EF7-8BF7-B938C0A4903F}" type="pres">
      <dgm:prSet presAssocID="{4A3DC64D-5DB6-4408-B9C4-D409909F8147}" presName="Accent6" presStyleCnt="0"/>
      <dgm:spPr/>
    </dgm:pt>
    <dgm:pt modelId="{27FEB51F-8F9C-4B1E-8737-2B4CB83B202A}" type="pres">
      <dgm:prSet presAssocID="{4A3DC64D-5DB6-4408-B9C4-D409909F8147}" presName="Accent" presStyleLbl="bgShp" presStyleIdx="5" presStyleCnt="6"/>
      <dgm:spPr/>
    </dgm:pt>
    <dgm:pt modelId="{F6B0C5FC-14D0-466F-BC63-75A6AB2AF1D8}" type="pres">
      <dgm:prSet presAssocID="{4A3DC64D-5DB6-4408-B9C4-D409909F814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D4D70A-7206-4CC9-9F37-80E356081204}" srcId="{7CD3C83E-84DF-4F72-8BEB-AC07812DD17F}" destId="{4A3DC64D-5DB6-4408-B9C4-D409909F8147}" srcOrd="5" destOrd="0" parTransId="{62BE7357-7002-471C-92CE-70DB697776F3}" sibTransId="{7595EE40-6BCF-4F6E-9AF8-D7F5F990F3B6}"/>
    <dgm:cxn modelId="{1C1DD013-C2B5-4E97-8AFF-87B66427381E}" type="presOf" srcId="{BFA9962F-79C8-4D3A-8582-34AD967080E7}" destId="{0B92E36D-165E-4740-87DA-13ABEAAEC78F}" srcOrd="0" destOrd="0" presId="urn:microsoft.com/office/officeart/2011/layout/HexagonRadial"/>
    <dgm:cxn modelId="{0AD87B1D-E252-4732-B411-508E369F137C}" type="presOf" srcId="{7CD3C83E-84DF-4F72-8BEB-AC07812DD17F}" destId="{6A1B2BBA-0D86-4B25-BCA1-DD0628C9A18F}" srcOrd="0" destOrd="0" presId="urn:microsoft.com/office/officeart/2011/layout/HexagonRadial"/>
    <dgm:cxn modelId="{53117923-3F4E-4A96-827C-DA2A88D9CFC7}" type="presOf" srcId="{4A3DC64D-5DB6-4408-B9C4-D409909F8147}" destId="{F6B0C5FC-14D0-466F-BC63-75A6AB2AF1D8}" srcOrd="0" destOrd="0" presId="urn:microsoft.com/office/officeart/2011/layout/HexagonRadial"/>
    <dgm:cxn modelId="{0D3EC73A-3782-4D27-A37D-FD42DA976B26}" srcId="{7CD3C83E-84DF-4F72-8BEB-AC07812DD17F}" destId="{5B06DCED-AE44-4D18-94BB-194AEDB5045B}" srcOrd="4" destOrd="0" parTransId="{A0C4BD9A-953B-4F64-A08F-F1CEB641A82E}" sibTransId="{0DB7465A-2F9B-4ABB-B83F-A28DDFBD998C}"/>
    <dgm:cxn modelId="{C1624B5D-56DD-4014-BEA8-FAB398E378CD}" type="presOf" srcId="{8768DA30-25DB-419F-A6BF-41FE9C0BA66B}" destId="{10D8B8FC-0DAE-4633-AE13-64D2BD9D9A92}" srcOrd="0" destOrd="0" presId="urn:microsoft.com/office/officeart/2011/layout/HexagonRadial"/>
    <dgm:cxn modelId="{BFAD8F48-175B-4080-84F2-61CA8CCA7D3D}" srcId="{7CD3C83E-84DF-4F72-8BEB-AC07812DD17F}" destId="{BBB5AFC4-3521-4DF5-8CF0-124EAB5BD3AC}" srcOrd="2" destOrd="0" parTransId="{C1F69EA6-FA7B-4FFE-9164-EB7FA362F6FC}" sibTransId="{A84EC467-35BD-4085-BAF6-33B3307099E6}"/>
    <dgm:cxn modelId="{5F29126D-9D86-4A8E-BB0E-A01AF2E91D93}" type="presOf" srcId="{D7195745-8DC1-4E0D-909B-036EF11C9DE1}" destId="{3EF31EE2-8402-4CAC-A85A-40E0837B0B75}" srcOrd="0" destOrd="0" presId="urn:microsoft.com/office/officeart/2011/layout/HexagonRadial"/>
    <dgm:cxn modelId="{76FC7289-E705-428E-AD1F-BBCCA518038C}" srcId="{D7195745-8DC1-4E0D-909B-036EF11C9DE1}" destId="{7CD3C83E-84DF-4F72-8BEB-AC07812DD17F}" srcOrd="0" destOrd="0" parTransId="{D7D51001-A803-447F-BC10-5C05BCF93F8E}" sibTransId="{4C72DEAF-3D71-4685-8BAA-0AE58F2C1942}"/>
    <dgm:cxn modelId="{805C6690-E47A-4EFC-9EA5-7FE0BEE645EF}" type="presOf" srcId="{8B4F848A-0AE1-4734-867B-8F2DE6317C18}" destId="{4A27E8F7-DFAD-4870-82FC-ED9D2A47A0BD}" srcOrd="0" destOrd="0" presId="urn:microsoft.com/office/officeart/2011/layout/HexagonRadial"/>
    <dgm:cxn modelId="{E0BF9AA3-3D6B-4467-96B1-A227F48CA92E}" type="presOf" srcId="{BBB5AFC4-3521-4DF5-8CF0-124EAB5BD3AC}" destId="{00463361-9E3D-438B-95E6-661052850D91}" srcOrd="0" destOrd="0" presId="urn:microsoft.com/office/officeart/2011/layout/HexagonRadial"/>
    <dgm:cxn modelId="{8FDD00AC-D93B-4CAD-9A84-5B34C79FAD65}" type="presOf" srcId="{5B06DCED-AE44-4D18-94BB-194AEDB5045B}" destId="{E24A2773-ACEA-4F47-8468-719DD3A4A72A}" srcOrd="0" destOrd="0" presId="urn:microsoft.com/office/officeart/2011/layout/HexagonRadial"/>
    <dgm:cxn modelId="{AC0E5FCD-DCBB-4303-B852-1F082773EC1E}" srcId="{7CD3C83E-84DF-4F72-8BEB-AC07812DD17F}" destId="{BFA9962F-79C8-4D3A-8582-34AD967080E7}" srcOrd="0" destOrd="0" parTransId="{F989475B-41C7-4684-BBD6-A35CE36503B8}" sibTransId="{C00407F6-B6F8-4501-8ED4-A69EC88384F3}"/>
    <dgm:cxn modelId="{35E754DD-022F-483B-A77D-F7711B66AB5C}" srcId="{7CD3C83E-84DF-4F72-8BEB-AC07812DD17F}" destId="{8768DA30-25DB-419F-A6BF-41FE9C0BA66B}" srcOrd="3" destOrd="0" parTransId="{F519F5C0-90F5-4D6E-A8C0-312236C07E06}" sibTransId="{5B60C7C4-DAA0-4838-B887-6099FAB90FE3}"/>
    <dgm:cxn modelId="{30FFE3E5-8017-4CF9-9178-0C1B88CB2414}" srcId="{7CD3C83E-84DF-4F72-8BEB-AC07812DD17F}" destId="{8B4F848A-0AE1-4734-867B-8F2DE6317C18}" srcOrd="1" destOrd="0" parTransId="{17437236-14AC-49FB-A3F2-897710D9D2E9}" sibTransId="{5613CC47-7052-4670-AB2F-B189F5274048}"/>
    <dgm:cxn modelId="{C5C13B19-BCB8-4FB9-B4A2-D6A50439F2DA}" type="presParOf" srcId="{3EF31EE2-8402-4CAC-A85A-40E0837B0B75}" destId="{6A1B2BBA-0D86-4B25-BCA1-DD0628C9A18F}" srcOrd="0" destOrd="0" presId="urn:microsoft.com/office/officeart/2011/layout/HexagonRadial"/>
    <dgm:cxn modelId="{6982B219-A9EB-467F-A857-6DBD84B69291}" type="presParOf" srcId="{3EF31EE2-8402-4CAC-A85A-40E0837B0B75}" destId="{7FE1F164-7A85-4F8F-B63C-BCB698A2407A}" srcOrd="1" destOrd="0" presId="urn:microsoft.com/office/officeart/2011/layout/HexagonRadial"/>
    <dgm:cxn modelId="{2415A4C4-1F91-4F2D-9569-5DFC353AC5AF}" type="presParOf" srcId="{7FE1F164-7A85-4F8F-B63C-BCB698A2407A}" destId="{8E982EFC-E6CD-4357-B1FB-2D9E31D438C1}" srcOrd="0" destOrd="0" presId="urn:microsoft.com/office/officeart/2011/layout/HexagonRadial"/>
    <dgm:cxn modelId="{5BB88DDD-6077-494B-91D5-80ED6D43F704}" type="presParOf" srcId="{3EF31EE2-8402-4CAC-A85A-40E0837B0B75}" destId="{0B92E36D-165E-4740-87DA-13ABEAAEC78F}" srcOrd="2" destOrd="0" presId="urn:microsoft.com/office/officeart/2011/layout/HexagonRadial"/>
    <dgm:cxn modelId="{89619233-6C8B-4BA4-8664-35538E480F2F}" type="presParOf" srcId="{3EF31EE2-8402-4CAC-A85A-40E0837B0B75}" destId="{ADB7D150-80D9-49E6-B237-D483FFB08599}" srcOrd="3" destOrd="0" presId="urn:microsoft.com/office/officeart/2011/layout/HexagonRadial"/>
    <dgm:cxn modelId="{5E81BCCD-53E9-4C3A-9C48-9C05321E8292}" type="presParOf" srcId="{ADB7D150-80D9-49E6-B237-D483FFB08599}" destId="{0FC1688D-139E-4E04-80BF-C70299767EBE}" srcOrd="0" destOrd="0" presId="urn:microsoft.com/office/officeart/2011/layout/HexagonRadial"/>
    <dgm:cxn modelId="{366B44B1-1454-4B6D-B279-FF362E8831D6}" type="presParOf" srcId="{3EF31EE2-8402-4CAC-A85A-40E0837B0B75}" destId="{4A27E8F7-DFAD-4870-82FC-ED9D2A47A0BD}" srcOrd="4" destOrd="0" presId="urn:microsoft.com/office/officeart/2011/layout/HexagonRadial"/>
    <dgm:cxn modelId="{3E4D32D0-6D3F-465E-8910-AFF609832761}" type="presParOf" srcId="{3EF31EE2-8402-4CAC-A85A-40E0837B0B75}" destId="{324880F0-D4C7-42D0-B932-BB9D17482560}" srcOrd="5" destOrd="0" presId="urn:microsoft.com/office/officeart/2011/layout/HexagonRadial"/>
    <dgm:cxn modelId="{6CA64527-22B5-4FF2-9ACD-15FDEEB118F6}" type="presParOf" srcId="{324880F0-D4C7-42D0-B932-BB9D17482560}" destId="{F2534A31-8A58-4967-85F1-B1FA5B9C8C56}" srcOrd="0" destOrd="0" presId="urn:microsoft.com/office/officeart/2011/layout/HexagonRadial"/>
    <dgm:cxn modelId="{FBBFB983-8306-459D-8DDE-083EFB87ABC3}" type="presParOf" srcId="{3EF31EE2-8402-4CAC-A85A-40E0837B0B75}" destId="{00463361-9E3D-438B-95E6-661052850D91}" srcOrd="6" destOrd="0" presId="urn:microsoft.com/office/officeart/2011/layout/HexagonRadial"/>
    <dgm:cxn modelId="{93EE1163-045D-4E74-9852-B9385F014FD1}" type="presParOf" srcId="{3EF31EE2-8402-4CAC-A85A-40E0837B0B75}" destId="{93C7BC93-2491-4661-AD85-5B1854E75154}" srcOrd="7" destOrd="0" presId="urn:microsoft.com/office/officeart/2011/layout/HexagonRadial"/>
    <dgm:cxn modelId="{98A2AC43-2ACB-4315-A352-2C9B7537FFE2}" type="presParOf" srcId="{93C7BC93-2491-4661-AD85-5B1854E75154}" destId="{064884B6-8FB2-42F6-92DB-328098D6E149}" srcOrd="0" destOrd="0" presId="urn:microsoft.com/office/officeart/2011/layout/HexagonRadial"/>
    <dgm:cxn modelId="{7A4EF4CF-92D7-46B8-9A48-1A892C210099}" type="presParOf" srcId="{3EF31EE2-8402-4CAC-A85A-40E0837B0B75}" destId="{10D8B8FC-0DAE-4633-AE13-64D2BD9D9A92}" srcOrd="8" destOrd="0" presId="urn:microsoft.com/office/officeart/2011/layout/HexagonRadial"/>
    <dgm:cxn modelId="{46334F82-4D32-432C-ADA8-1570781E00C9}" type="presParOf" srcId="{3EF31EE2-8402-4CAC-A85A-40E0837B0B75}" destId="{437316A6-390C-4F85-8B14-36E1A5C9AF5E}" srcOrd="9" destOrd="0" presId="urn:microsoft.com/office/officeart/2011/layout/HexagonRadial"/>
    <dgm:cxn modelId="{DC801A3A-A26E-4D54-A50E-8FFACDEB4402}" type="presParOf" srcId="{437316A6-390C-4F85-8B14-36E1A5C9AF5E}" destId="{C6854640-28A2-44CC-B125-831BE29A1508}" srcOrd="0" destOrd="0" presId="urn:microsoft.com/office/officeart/2011/layout/HexagonRadial"/>
    <dgm:cxn modelId="{DBF5D3C1-3C51-4716-B2FE-5C0AA1382D17}" type="presParOf" srcId="{3EF31EE2-8402-4CAC-A85A-40E0837B0B75}" destId="{E24A2773-ACEA-4F47-8468-719DD3A4A72A}" srcOrd="10" destOrd="0" presId="urn:microsoft.com/office/officeart/2011/layout/HexagonRadial"/>
    <dgm:cxn modelId="{EB7FF7CF-B6B4-4469-A422-7A22DC3CF07E}" type="presParOf" srcId="{3EF31EE2-8402-4CAC-A85A-40E0837B0B75}" destId="{46662731-C770-4EF7-8BF7-B938C0A4903F}" srcOrd="11" destOrd="0" presId="urn:microsoft.com/office/officeart/2011/layout/HexagonRadial"/>
    <dgm:cxn modelId="{774DA26E-527C-4140-8F92-3427B6DA6AA7}" type="presParOf" srcId="{46662731-C770-4EF7-8BF7-B938C0A4903F}" destId="{27FEB51F-8F9C-4B1E-8737-2B4CB83B202A}" srcOrd="0" destOrd="0" presId="urn:microsoft.com/office/officeart/2011/layout/HexagonRadial"/>
    <dgm:cxn modelId="{3190A00B-E5FA-4FE2-ABA9-47BCE73CA3CF}" type="presParOf" srcId="{3EF31EE2-8402-4CAC-A85A-40E0837B0B75}" destId="{F6B0C5FC-14D0-466F-BC63-75A6AB2AF1D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31F6F-18E7-4AD1-AF86-DECC12E58FFC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6B8BE33-AAA6-46C8-B3FD-53E3D472B1A7}">
      <dgm:prSet phldrT="[Text]" custT="1"/>
      <dgm:spPr>
        <a:solidFill>
          <a:srgbClr val="EEBEE5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স্নেহকণা</a:t>
          </a:r>
          <a:endParaRPr lang="en-SG" sz="44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08E2AC-5499-48E8-856D-46F0CB345077}" type="parTrans" cxnId="{C08C2625-26C1-4EFA-961E-A86E280F4FEC}">
      <dgm:prSet/>
      <dgm:spPr/>
      <dgm:t>
        <a:bodyPr/>
        <a:lstStyle/>
        <a:p>
          <a:endParaRPr lang="en-SG"/>
        </a:p>
      </dgm:t>
    </dgm:pt>
    <dgm:pt modelId="{7E971D64-C3EF-4298-8DCE-A0A7521A1EA5}" type="sibTrans" cxnId="{C08C2625-26C1-4EFA-961E-A86E280F4FEC}">
      <dgm:prSet/>
      <dgm:spPr>
        <a:solidFill>
          <a:srgbClr val="C00000"/>
        </a:solidFill>
      </dgm:spPr>
      <dgm:t>
        <a:bodyPr/>
        <a:lstStyle/>
        <a:p>
          <a:endParaRPr lang="en-SG"/>
        </a:p>
      </dgm:t>
    </dgm:pt>
    <dgm:pt modelId="{E28E197D-5F13-4BEE-A34C-2FA4AA9989EC}">
      <dgm:prSet phldrT="[Text]" custT="1"/>
      <dgm:spPr>
        <a:solidFill>
          <a:srgbClr val="9AF6BF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আদর</a:t>
          </a:r>
          <a:endParaRPr lang="en-SG" sz="54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1893EC-6DD4-4303-A675-FEEFF36BBBF8}" type="parTrans" cxnId="{A214A22B-0C1C-4716-ACD1-948ECAE5D320}">
      <dgm:prSet/>
      <dgm:spPr/>
      <dgm:t>
        <a:bodyPr/>
        <a:lstStyle/>
        <a:p>
          <a:endParaRPr lang="en-SG"/>
        </a:p>
      </dgm:t>
    </dgm:pt>
    <dgm:pt modelId="{39CF69B6-DA24-4ECE-839A-0A3F4E9F20CE}" type="sibTrans" cxnId="{A214A22B-0C1C-4716-ACD1-948ECAE5D320}">
      <dgm:prSet/>
      <dgm:spPr>
        <a:solidFill>
          <a:srgbClr val="C00000"/>
        </a:solidFill>
      </dgm:spPr>
      <dgm:t>
        <a:bodyPr/>
        <a:lstStyle/>
        <a:p>
          <a:endParaRPr lang="en-SG"/>
        </a:p>
      </dgm:t>
    </dgm:pt>
    <dgm:pt modelId="{901DE59C-FA4E-46C7-B576-09CDA62434EA}">
      <dgm:prSet phldrT="[Text]" custT="1"/>
      <dgm:spPr>
        <a:solidFill>
          <a:srgbClr val="D5E53B"/>
        </a:solidFill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b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শিক্ষকরা আমাকে স্নেহকণা দিয়ে ভরিয়ে রাখেন।</a:t>
          </a:r>
          <a:endParaRPr lang="en-SG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7BAC1A-6503-42E0-9F97-C3D86BFD2A84}" type="parTrans" cxnId="{201D86FF-00A8-4A15-8051-BD2C377F253C}">
      <dgm:prSet/>
      <dgm:spPr/>
      <dgm:t>
        <a:bodyPr/>
        <a:lstStyle/>
        <a:p>
          <a:endParaRPr lang="en-SG"/>
        </a:p>
      </dgm:t>
    </dgm:pt>
    <dgm:pt modelId="{C2340848-0DF4-4D79-8112-3AA800B8CBD9}" type="sibTrans" cxnId="{201D86FF-00A8-4A15-8051-BD2C377F253C}">
      <dgm:prSet/>
      <dgm:spPr/>
      <dgm:t>
        <a:bodyPr/>
        <a:lstStyle/>
        <a:p>
          <a:endParaRPr lang="en-SG"/>
        </a:p>
      </dgm:t>
    </dgm:pt>
    <dgm:pt modelId="{2F78DE98-1972-492F-A3B2-335323278298}" type="pres">
      <dgm:prSet presAssocID="{70831F6F-18E7-4AD1-AF86-DECC12E58FFC}" presName="Name0" presStyleCnt="0">
        <dgm:presLayoutVars>
          <dgm:dir/>
          <dgm:resizeHandles val="exact"/>
        </dgm:presLayoutVars>
      </dgm:prSet>
      <dgm:spPr/>
    </dgm:pt>
    <dgm:pt modelId="{A3A0018D-7523-4610-80B8-A9F1B6473893}" type="pres">
      <dgm:prSet presAssocID="{70831F6F-18E7-4AD1-AF86-DECC12E58FFC}" presName="vNodes" presStyleCnt="0"/>
      <dgm:spPr/>
    </dgm:pt>
    <dgm:pt modelId="{5846DCC6-5378-4C24-A9E1-D729221D5CA7}" type="pres">
      <dgm:prSet presAssocID="{96B8BE33-AAA6-46C8-B3FD-53E3D472B1A7}" presName="node" presStyleLbl="node1" presStyleIdx="0" presStyleCnt="3" custScaleX="143905">
        <dgm:presLayoutVars>
          <dgm:bulletEnabled val="1"/>
        </dgm:presLayoutVars>
      </dgm:prSet>
      <dgm:spPr/>
    </dgm:pt>
    <dgm:pt modelId="{8ADCA6B4-4EFB-4E4A-B9E2-7323F6F72878}" type="pres">
      <dgm:prSet presAssocID="{7E971D64-C3EF-4298-8DCE-A0A7521A1EA5}" presName="spacerT" presStyleCnt="0"/>
      <dgm:spPr/>
    </dgm:pt>
    <dgm:pt modelId="{EF8987EB-1336-484E-B07B-257E1A8345DF}" type="pres">
      <dgm:prSet presAssocID="{7E971D64-C3EF-4298-8DCE-A0A7521A1EA5}" presName="sibTrans" presStyleLbl="sibTrans2D1" presStyleIdx="0" presStyleCnt="2"/>
      <dgm:spPr/>
    </dgm:pt>
    <dgm:pt modelId="{C9E1BD0B-D6F5-42A7-B11D-806470808564}" type="pres">
      <dgm:prSet presAssocID="{7E971D64-C3EF-4298-8DCE-A0A7521A1EA5}" presName="spacerB" presStyleCnt="0"/>
      <dgm:spPr/>
    </dgm:pt>
    <dgm:pt modelId="{4E2917AD-1B51-4A3B-AB60-D964B4E72B7F}" type="pres">
      <dgm:prSet presAssocID="{E28E197D-5F13-4BEE-A34C-2FA4AA9989EC}" presName="node" presStyleLbl="node1" presStyleIdx="1" presStyleCnt="3" custScaleX="143704">
        <dgm:presLayoutVars>
          <dgm:bulletEnabled val="1"/>
        </dgm:presLayoutVars>
      </dgm:prSet>
      <dgm:spPr/>
    </dgm:pt>
    <dgm:pt modelId="{C18A540A-3946-4507-9D81-D0DCBFA07383}" type="pres">
      <dgm:prSet presAssocID="{70831F6F-18E7-4AD1-AF86-DECC12E58FFC}" presName="sibTransLast" presStyleLbl="sibTrans2D1" presStyleIdx="1" presStyleCnt="2"/>
      <dgm:spPr/>
    </dgm:pt>
    <dgm:pt modelId="{2909BB70-EB90-46A6-9FD6-BDB6562596B3}" type="pres">
      <dgm:prSet presAssocID="{70831F6F-18E7-4AD1-AF86-DECC12E58FFC}" presName="connectorText" presStyleLbl="sibTrans2D1" presStyleIdx="1" presStyleCnt="2"/>
      <dgm:spPr/>
    </dgm:pt>
    <dgm:pt modelId="{CD66227D-B9BC-46F6-B1CA-5D15C2D890D9}" type="pres">
      <dgm:prSet presAssocID="{70831F6F-18E7-4AD1-AF86-DECC12E58FFC}" presName="lastNode" presStyleLbl="node1" presStyleIdx="2" presStyleCnt="3" custLinFactNeighborX="1265" custLinFactNeighborY="6453">
        <dgm:presLayoutVars>
          <dgm:bulletEnabled val="1"/>
        </dgm:presLayoutVars>
      </dgm:prSet>
      <dgm:spPr/>
    </dgm:pt>
  </dgm:ptLst>
  <dgm:cxnLst>
    <dgm:cxn modelId="{C08C2625-26C1-4EFA-961E-A86E280F4FEC}" srcId="{70831F6F-18E7-4AD1-AF86-DECC12E58FFC}" destId="{96B8BE33-AAA6-46C8-B3FD-53E3D472B1A7}" srcOrd="0" destOrd="0" parTransId="{8708E2AC-5499-48E8-856D-46F0CB345077}" sibTransId="{7E971D64-C3EF-4298-8DCE-A0A7521A1EA5}"/>
    <dgm:cxn modelId="{A214A22B-0C1C-4716-ACD1-948ECAE5D320}" srcId="{70831F6F-18E7-4AD1-AF86-DECC12E58FFC}" destId="{E28E197D-5F13-4BEE-A34C-2FA4AA9989EC}" srcOrd="1" destOrd="0" parTransId="{A51893EC-6DD4-4303-A675-FEEFF36BBBF8}" sibTransId="{39CF69B6-DA24-4ECE-839A-0A3F4E9F20CE}"/>
    <dgm:cxn modelId="{D3510A35-59D2-43BF-9C6C-874D77975C62}" type="presOf" srcId="{901DE59C-FA4E-46C7-B576-09CDA62434EA}" destId="{CD66227D-B9BC-46F6-B1CA-5D15C2D890D9}" srcOrd="0" destOrd="0" presId="urn:microsoft.com/office/officeart/2005/8/layout/equation2"/>
    <dgm:cxn modelId="{F48F243F-2F70-42F1-A1AB-AFC3DD65806B}" type="presOf" srcId="{7E971D64-C3EF-4298-8DCE-A0A7521A1EA5}" destId="{EF8987EB-1336-484E-B07B-257E1A8345DF}" srcOrd="0" destOrd="0" presId="urn:microsoft.com/office/officeart/2005/8/layout/equation2"/>
    <dgm:cxn modelId="{B44533A0-243C-4E9C-AF2A-84C1667E46C0}" type="presOf" srcId="{E28E197D-5F13-4BEE-A34C-2FA4AA9989EC}" destId="{4E2917AD-1B51-4A3B-AB60-D964B4E72B7F}" srcOrd="0" destOrd="0" presId="urn:microsoft.com/office/officeart/2005/8/layout/equation2"/>
    <dgm:cxn modelId="{CFDED5A1-430B-425A-BDC0-AF6DACF7F270}" type="presOf" srcId="{39CF69B6-DA24-4ECE-839A-0A3F4E9F20CE}" destId="{2909BB70-EB90-46A6-9FD6-BDB6562596B3}" srcOrd="1" destOrd="0" presId="urn:microsoft.com/office/officeart/2005/8/layout/equation2"/>
    <dgm:cxn modelId="{0AE485DD-2C7F-4752-933B-99556C5FE106}" type="presOf" srcId="{70831F6F-18E7-4AD1-AF86-DECC12E58FFC}" destId="{2F78DE98-1972-492F-A3B2-335323278298}" srcOrd="0" destOrd="0" presId="urn:microsoft.com/office/officeart/2005/8/layout/equation2"/>
    <dgm:cxn modelId="{54CA11E6-10F1-405B-BE52-2B84F22CA277}" type="presOf" srcId="{96B8BE33-AAA6-46C8-B3FD-53E3D472B1A7}" destId="{5846DCC6-5378-4C24-A9E1-D729221D5CA7}" srcOrd="0" destOrd="0" presId="urn:microsoft.com/office/officeart/2005/8/layout/equation2"/>
    <dgm:cxn modelId="{D7D577EA-2C88-40A0-975F-B05059278235}" type="presOf" srcId="{39CF69B6-DA24-4ECE-839A-0A3F4E9F20CE}" destId="{C18A540A-3946-4507-9D81-D0DCBFA07383}" srcOrd="0" destOrd="0" presId="urn:microsoft.com/office/officeart/2005/8/layout/equation2"/>
    <dgm:cxn modelId="{201D86FF-00A8-4A15-8051-BD2C377F253C}" srcId="{70831F6F-18E7-4AD1-AF86-DECC12E58FFC}" destId="{901DE59C-FA4E-46C7-B576-09CDA62434EA}" srcOrd="2" destOrd="0" parTransId="{AB7BAC1A-6503-42E0-9F97-C3D86BFD2A84}" sibTransId="{C2340848-0DF4-4D79-8112-3AA800B8CBD9}"/>
    <dgm:cxn modelId="{03372622-C448-4F24-AC5D-8922D9B64582}" type="presParOf" srcId="{2F78DE98-1972-492F-A3B2-335323278298}" destId="{A3A0018D-7523-4610-80B8-A9F1B6473893}" srcOrd="0" destOrd="0" presId="urn:microsoft.com/office/officeart/2005/8/layout/equation2"/>
    <dgm:cxn modelId="{C56EDFF2-3D98-48B2-BC75-0EE220708975}" type="presParOf" srcId="{A3A0018D-7523-4610-80B8-A9F1B6473893}" destId="{5846DCC6-5378-4C24-A9E1-D729221D5CA7}" srcOrd="0" destOrd="0" presId="urn:microsoft.com/office/officeart/2005/8/layout/equation2"/>
    <dgm:cxn modelId="{6C27765C-2D58-488C-ABCC-C21206215DFD}" type="presParOf" srcId="{A3A0018D-7523-4610-80B8-A9F1B6473893}" destId="{8ADCA6B4-4EFB-4E4A-B9E2-7323F6F72878}" srcOrd="1" destOrd="0" presId="urn:microsoft.com/office/officeart/2005/8/layout/equation2"/>
    <dgm:cxn modelId="{0BD792A6-B5AA-4553-BF4A-78F2D87A939B}" type="presParOf" srcId="{A3A0018D-7523-4610-80B8-A9F1B6473893}" destId="{EF8987EB-1336-484E-B07B-257E1A8345DF}" srcOrd="2" destOrd="0" presId="urn:microsoft.com/office/officeart/2005/8/layout/equation2"/>
    <dgm:cxn modelId="{2E8D298E-DE33-45C1-B0A6-3398B1621B09}" type="presParOf" srcId="{A3A0018D-7523-4610-80B8-A9F1B6473893}" destId="{C9E1BD0B-D6F5-42A7-B11D-806470808564}" srcOrd="3" destOrd="0" presId="urn:microsoft.com/office/officeart/2005/8/layout/equation2"/>
    <dgm:cxn modelId="{A24A6DD3-EE8F-47B7-AACE-5B33187C8879}" type="presParOf" srcId="{A3A0018D-7523-4610-80B8-A9F1B6473893}" destId="{4E2917AD-1B51-4A3B-AB60-D964B4E72B7F}" srcOrd="4" destOrd="0" presId="urn:microsoft.com/office/officeart/2005/8/layout/equation2"/>
    <dgm:cxn modelId="{C6B401FE-5F50-4E18-9739-125407BB6EFE}" type="presParOf" srcId="{2F78DE98-1972-492F-A3B2-335323278298}" destId="{C18A540A-3946-4507-9D81-D0DCBFA07383}" srcOrd="1" destOrd="0" presId="urn:microsoft.com/office/officeart/2005/8/layout/equation2"/>
    <dgm:cxn modelId="{53FC29E8-AD09-48F5-9DC0-089D1702A19E}" type="presParOf" srcId="{C18A540A-3946-4507-9D81-D0DCBFA07383}" destId="{2909BB70-EB90-46A6-9FD6-BDB6562596B3}" srcOrd="0" destOrd="0" presId="urn:microsoft.com/office/officeart/2005/8/layout/equation2"/>
    <dgm:cxn modelId="{2E50C11E-7B6D-45D6-B46E-A726760479EB}" type="presParOf" srcId="{2F78DE98-1972-492F-A3B2-335323278298}" destId="{CD66227D-B9BC-46F6-B1CA-5D15C2D890D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2BBA-0D86-4B25-BCA1-DD0628C9A18F}">
      <dsp:nvSpPr>
        <dsp:cNvPr id="0" name=""/>
        <dsp:cNvSpPr/>
      </dsp:nvSpPr>
      <dsp:spPr>
        <a:xfrm>
          <a:off x="3741578" y="2002032"/>
          <a:ext cx="2544670" cy="2201242"/>
        </a:xfrm>
        <a:prstGeom prst="hexagon">
          <a:avLst>
            <a:gd name="adj" fmla="val 28570"/>
            <a:gd name="vf" fmla="val 115470"/>
          </a:avLst>
        </a:prstGeom>
        <a:solidFill>
          <a:srgbClr val="62BE7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উচ্চারণ অনুশীলণ</a:t>
          </a:r>
          <a:endParaRPr lang="en-SG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3265" y="2366809"/>
        <a:ext cx="1701296" cy="1471688"/>
      </dsp:txXfrm>
    </dsp:sp>
    <dsp:sp modelId="{0FC1688D-139E-4E04-80BF-C70299767EBE}">
      <dsp:nvSpPr>
        <dsp:cNvPr id="0" name=""/>
        <dsp:cNvSpPr/>
      </dsp:nvSpPr>
      <dsp:spPr>
        <a:xfrm>
          <a:off x="5335030" y="948886"/>
          <a:ext cx="960096" cy="8272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92E36D-165E-4740-87DA-13ABEAAEC78F}">
      <dsp:nvSpPr>
        <dsp:cNvPr id="0" name=""/>
        <dsp:cNvSpPr/>
      </dsp:nvSpPr>
      <dsp:spPr>
        <a:xfrm>
          <a:off x="3831371" y="0"/>
          <a:ext cx="2374554" cy="18040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জ্যোতিরিন্দ্র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01057" y="280869"/>
        <a:ext cx="1635182" cy="1242325"/>
      </dsp:txXfrm>
    </dsp:sp>
    <dsp:sp modelId="{F2534A31-8A58-4967-85F1-B1FA5B9C8C56}">
      <dsp:nvSpPr>
        <dsp:cNvPr id="0" name=""/>
        <dsp:cNvSpPr/>
      </dsp:nvSpPr>
      <dsp:spPr>
        <a:xfrm>
          <a:off x="6455538" y="2495403"/>
          <a:ext cx="960096" cy="8272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7E8F7-DFAD-4870-82FC-ED9D2A47A0BD}">
      <dsp:nvSpPr>
        <dsp:cNvPr id="0" name=""/>
        <dsp:cNvSpPr/>
      </dsp:nvSpPr>
      <dsp:spPr>
        <a:xfrm>
          <a:off x="5888477" y="1109619"/>
          <a:ext cx="2085339" cy="18040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/>
            <a:t> </a:t>
          </a: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মিত্র</a:t>
          </a:r>
          <a:endParaRPr lang="en-SG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4062" y="1408591"/>
        <a:ext cx="1394169" cy="1206119"/>
      </dsp:txXfrm>
    </dsp:sp>
    <dsp:sp modelId="{064884B6-8FB2-42F6-92DB-328098D6E149}">
      <dsp:nvSpPr>
        <dsp:cNvPr id="0" name=""/>
        <dsp:cNvSpPr/>
      </dsp:nvSpPr>
      <dsp:spPr>
        <a:xfrm>
          <a:off x="5677161" y="4241131"/>
          <a:ext cx="960096" cy="8272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63361-9E3D-438B-95E6-661052850D91}">
      <dsp:nvSpPr>
        <dsp:cNvPr id="0" name=""/>
        <dsp:cNvSpPr/>
      </dsp:nvSpPr>
      <dsp:spPr>
        <a:xfrm>
          <a:off x="5888477" y="3291003"/>
          <a:ext cx="2085339" cy="18040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  <a:endParaRPr lang="en-SG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4062" y="3589975"/>
        <a:ext cx="1394169" cy="1206119"/>
      </dsp:txXfrm>
    </dsp:sp>
    <dsp:sp modelId="{C6854640-28A2-44CC-B125-831BE29A1508}">
      <dsp:nvSpPr>
        <dsp:cNvPr id="0" name=""/>
        <dsp:cNvSpPr/>
      </dsp:nvSpPr>
      <dsp:spPr>
        <a:xfrm>
          <a:off x="3746313" y="4422344"/>
          <a:ext cx="960096" cy="8272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8B8FC-0DAE-4633-AE13-64D2BD9D9A92}">
      <dsp:nvSpPr>
        <dsp:cNvPr id="0" name=""/>
        <dsp:cNvSpPr/>
      </dsp:nvSpPr>
      <dsp:spPr>
        <a:xfrm>
          <a:off x="3975979" y="4401864"/>
          <a:ext cx="2085339" cy="18040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রূপকথা</a:t>
          </a:r>
          <a:endParaRPr lang="en-SG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1564" y="4700836"/>
        <a:ext cx="1394169" cy="1206119"/>
      </dsp:txXfrm>
    </dsp:sp>
    <dsp:sp modelId="{27FEB51F-8F9C-4B1E-8737-2B4CB83B202A}">
      <dsp:nvSpPr>
        <dsp:cNvPr id="0" name=""/>
        <dsp:cNvSpPr/>
      </dsp:nvSpPr>
      <dsp:spPr>
        <a:xfrm>
          <a:off x="2607457" y="2876447"/>
          <a:ext cx="960096" cy="8272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A2773-ACEA-4F47-8468-719DD3A4A72A}">
      <dsp:nvSpPr>
        <dsp:cNvPr id="0" name=""/>
        <dsp:cNvSpPr/>
      </dsp:nvSpPr>
      <dsp:spPr>
        <a:xfrm>
          <a:off x="2054602" y="3292244"/>
          <a:ext cx="2085339" cy="18040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সূর্যের</a:t>
          </a:r>
          <a:endParaRPr lang="en-SG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0187" y="3591216"/>
        <a:ext cx="1394169" cy="1206119"/>
      </dsp:txXfrm>
    </dsp:sp>
    <dsp:sp modelId="{F6B0C5FC-14D0-466F-BC63-75A6AB2AF1D8}">
      <dsp:nvSpPr>
        <dsp:cNvPr id="0" name=""/>
        <dsp:cNvSpPr/>
      </dsp:nvSpPr>
      <dsp:spPr>
        <a:xfrm>
          <a:off x="2054602" y="1107137"/>
          <a:ext cx="2085339" cy="180406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বাঁশি</a:t>
          </a:r>
          <a:endParaRPr lang="en-SG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0187" y="1406109"/>
        <a:ext cx="1394169" cy="1206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6DCC6-5378-4C24-A9E1-D729221D5CA7}">
      <dsp:nvSpPr>
        <dsp:cNvPr id="0" name=""/>
        <dsp:cNvSpPr/>
      </dsp:nvSpPr>
      <dsp:spPr>
        <a:xfrm>
          <a:off x="623374" y="1867"/>
          <a:ext cx="2841437" cy="1974523"/>
        </a:xfrm>
        <a:prstGeom prst="ellipse">
          <a:avLst/>
        </a:prstGeom>
        <a:solidFill>
          <a:srgbClr val="EEBEE5"/>
        </a:solidFill>
        <a:ln w="15875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স্নেহকণা</a:t>
          </a:r>
          <a:endParaRPr lang="en-SG" sz="44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39493" y="291029"/>
        <a:ext cx="2009199" cy="1396199"/>
      </dsp:txXfrm>
    </dsp:sp>
    <dsp:sp modelId="{EF8987EB-1336-484E-B07B-257E1A8345DF}">
      <dsp:nvSpPr>
        <dsp:cNvPr id="0" name=""/>
        <dsp:cNvSpPr/>
      </dsp:nvSpPr>
      <dsp:spPr>
        <a:xfrm>
          <a:off x="1471481" y="2136721"/>
          <a:ext cx="1145223" cy="1145223"/>
        </a:xfrm>
        <a:prstGeom prst="mathPlus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2100" kern="1200"/>
        </a:p>
      </dsp:txBody>
      <dsp:txXfrm>
        <a:off x="1623280" y="2574654"/>
        <a:ext cx="841625" cy="269357"/>
      </dsp:txXfrm>
    </dsp:sp>
    <dsp:sp modelId="{4E2917AD-1B51-4A3B-AB60-D964B4E72B7F}">
      <dsp:nvSpPr>
        <dsp:cNvPr id="0" name=""/>
        <dsp:cNvSpPr/>
      </dsp:nvSpPr>
      <dsp:spPr>
        <a:xfrm>
          <a:off x="625358" y="3442276"/>
          <a:ext cx="2837468" cy="1974523"/>
        </a:xfrm>
        <a:prstGeom prst="ellipse">
          <a:avLst/>
        </a:prstGeom>
        <a:solidFill>
          <a:srgbClr val="9AF6BF"/>
        </a:solidFill>
        <a:ln w="1587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আদর</a:t>
          </a:r>
          <a:endParaRPr lang="en-SG" sz="54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0896" y="3731438"/>
        <a:ext cx="2006392" cy="1396199"/>
      </dsp:txXfrm>
    </dsp:sp>
    <dsp:sp modelId="{C18A540A-3946-4507-9D81-D0DCBFA07383}">
      <dsp:nvSpPr>
        <dsp:cNvPr id="0" name=""/>
        <dsp:cNvSpPr/>
      </dsp:nvSpPr>
      <dsp:spPr>
        <a:xfrm rot="190460">
          <a:off x="3765004" y="2455215"/>
          <a:ext cx="638426" cy="73452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SG" sz="3500" kern="1200"/>
        </a:p>
      </dsp:txBody>
      <dsp:txXfrm>
        <a:off x="3765151" y="2596816"/>
        <a:ext cx="446898" cy="440714"/>
      </dsp:txXfrm>
    </dsp:sp>
    <dsp:sp modelId="{CD66227D-B9BC-46F6-B1CA-5D15C2D890D9}">
      <dsp:nvSpPr>
        <dsp:cNvPr id="0" name=""/>
        <dsp:cNvSpPr/>
      </dsp:nvSpPr>
      <dsp:spPr>
        <a:xfrm>
          <a:off x="4664512" y="989642"/>
          <a:ext cx="3949046" cy="3949046"/>
        </a:xfrm>
        <a:prstGeom prst="ellipse">
          <a:avLst/>
        </a:prstGeom>
        <a:solidFill>
          <a:srgbClr val="D5E53B"/>
        </a:solidFill>
        <a:ln w="15875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শিক্ষকরা আমাকে স্নেহকণা দিয়ে ভরিয়ে রাখেন।</a:t>
          </a:r>
          <a:endParaRPr lang="en-SG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2836" y="1567966"/>
        <a:ext cx="2792398" cy="279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784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04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834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563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0988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891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379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043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37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16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25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705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63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13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799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22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44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37B5A8-6DB2-4788-8068-22F0664C157C}" type="datetimeFigureOut">
              <a:rPr lang="en-SG" smtClean="0"/>
              <a:t>17 Jul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360FC1-AF1F-4A34-B8AE-2094C06F85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52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5E3C49E-1B4E-4FB5-8EF4-935C9E427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A93DA-B38A-4B65-A154-29A21ECB4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2" y="224589"/>
            <a:ext cx="11839075" cy="6524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732B5-8B97-420A-A5DC-AF74E9938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138" y="4032955"/>
            <a:ext cx="3619500" cy="2476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1568F7-B499-4A36-9FF2-092AA1283F08}"/>
              </a:ext>
            </a:extLst>
          </p:cNvPr>
          <p:cNvSpPr txBox="1"/>
          <p:nvPr/>
        </p:nvSpPr>
        <p:spPr>
          <a:xfrm>
            <a:off x="3970422" y="1771434"/>
            <a:ext cx="4687910" cy="186204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IN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2C8EF-24C8-4AC4-9662-6F92EDE46E66}"/>
              </a:ext>
            </a:extLst>
          </p:cNvPr>
          <p:cNvSpPr txBox="1"/>
          <p:nvPr/>
        </p:nvSpPr>
        <p:spPr>
          <a:xfrm>
            <a:off x="2688464" y="109089"/>
            <a:ext cx="681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IN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BB2FD-C4FE-479D-A45D-06771B73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85" y="4182348"/>
            <a:ext cx="3619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06" y="1397573"/>
            <a:ext cx="5389674" cy="3976824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17"/>
          <p:cNvSpPr txBox="1"/>
          <p:nvPr/>
        </p:nvSpPr>
        <p:spPr>
          <a:xfrm>
            <a:off x="426982" y="5672054"/>
            <a:ext cx="4671764" cy="646331"/>
          </a:xfrm>
          <a:prstGeom prst="rect">
            <a:avLst/>
          </a:prstGeom>
          <a:noFill/>
          <a:ln w="3175">
            <a:solidFill>
              <a:srgbClr val="0033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কেমনে আমরা হেসে উঠি আর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7583170" y="5697286"/>
            <a:ext cx="349321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দুলে দুলে নাড়ি মাথা।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1C15F-1EA5-48C1-ABA1-4B000D89C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286" y="1440588"/>
            <a:ext cx="5360562" cy="3976824"/>
          </a:xfrm>
          <a:prstGeom prst="round2DiagRect">
            <a:avLst>
              <a:gd name="adj1" fmla="val 0"/>
              <a:gd name="adj2" fmla="val 41840"/>
            </a:avLst>
          </a:prstGeom>
          <a:ln w="88900" cap="sq">
            <a:solidFill>
              <a:srgbClr val="FD6B4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6402C8-B910-467D-AF26-FC301A5DA2D7}"/>
              </a:ext>
            </a:extLst>
          </p:cNvPr>
          <p:cNvSpPr txBox="1"/>
          <p:nvPr/>
        </p:nvSpPr>
        <p:spPr>
          <a:xfrm>
            <a:off x="3668044" y="291248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7595" y="5646824"/>
            <a:ext cx="414699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ধরার বুকে স্নেহ-কণাগুলি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5100" y="5602296"/>
            <a:ext cx="363184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ঘাস হয়ে ফুটে ওঠে।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8980F-57DE-4330-BAB5-2AEFC4890BDA}"/>
              </a:ext>
            </a:extLst>
          </p:cNvPr>
          <p:cNvSpPr txBox="1"/>
          <p:nvPr/>
        </p:nvSpPr>
        <p:spPr>
          <a:xfrm>
            <a:off x="3563471" y="288380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1E33B-4C43-4683-BD30-B100A2411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737" y="1732547"/>
            <a:ext cx="4671753" cy="31906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0E1E5E-431F-4CA7-93F8-44728983A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27" y="1732547"/>
            <a:ext cx="4873298" cy="33217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499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04" b="8704"/>
          <a:stretch/>
        </p:blipFill>
        <p:spPr>
          <a:xfrm>
            <a:off x="553960" y="1294011"/>
            <a:ext cx="5542040" cy="3896139"/>
          </a:xfrm>
          <a:prstGeom prst="round2DiagRect">
            <a:avLst>
              <a:gd name="adj1" fmla="val 16667"/>
              <a:gd name="adj2" fmla="val 0"/>
            </a:avLst>
          </a:prstGeom>
          <a:ln w="9525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310" y="5769735"/>
            <a:ext cx="504154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মোরা তারই লাল নীল সাদা হাসি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383" y="5769734"/>
            <a:ext cx="43194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রূপকথা নীল আকাশের বাঁশি-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04AD8-6248-4A4D-8FA7-ACCED2988DA3}"/>
              </a:ext>
            </a:extLst>
          </p:cNvPr>
          <p:cNvGrpSpPr/>
          <p:nvPr/>
        </p:nvGrpSpPr>
        <p:grpSpPr>
          <a:xfrm>
            <a:off x="6917261" y="1166015"/>
            <a:ext cx="4720779" cy="4186989"/>
            <a:chOff x="6677024" y="1069680"/>
            <a:chExt cx="4720779" cy="41391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FAC0BD-13FE-4EC9-B5B6-ABFAF5BAA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669" t="10436" r="43315"/>
            <a:stretch/>
          </p:blipFill>
          <p:spPr>
            <a:xfrm>
              <a:off x="9262943" y="1069680"/>
              <a:ext cx="2134860" cy="4120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882BE7A-6ABF-43EA-8BC6-C6F47DE3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7024" y="1088336"/>
              <a:ext cx="2585919" cy="41204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F9A7A9-77E9-4AD1-AD0C-31D5787BB4C5}"/>
              </a:ext>
            </a:extLst>
          </p:cNvPr>
          <p:cNvSpPr txBox="1"/>
          <p:nvPr/>
        </p:nvSpPr>
        <p:spPr>
          <a:xfrm>
            <a:off x="2546101" y="316205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7A2E96-02D2-478C-A632-558354555755}"/>
              </a:ext>
            </a:extLst>
          </p:cNvPr>
          <p:cNvGrpSpPr/>
          <p:nvPr/>
        </p:nvGrpSpPr>
        <p:grpSpPr>
          <a:xfrm>
            <a:off x="6475627" y="1593525"/>
            <a:ext cx="5317192" cy="3808599"/>
            <a:chOff x="6475627" y="1469254"/>
            <a:chExt cx="5317192" cy="38194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5627" y="1469254"/>
              <a:ext cx="5317192" cy="3819463"/>
            </a:xfrm>
            <a:prstGeom prst="round2DiagRect">
              <a:avLst>
                <a:gd name="adj1" fmla="val 0"/>
                <a:gd name="adj2" fmla="val 35715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741" y="1678898"/>
              <a:ext cx="4532941" cy="1682488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203206" y="5615217"/>
            <a:ext cx="359268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6588" y="5615216"/>
            <a:ext cx="327527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4FFC1-1601-45F0-A6A4-F509418CF51C}"/>
              </a:ext>
            </a:extLst>
          </p:cNvPr>
          <p:cNvSpPr txBox="1"/>
          <p:nvPr/>
        </p:nvSpPr>
        <p:spPr>
          <a:xfrm>
            <a:off x="3378121" y="419617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0F03BF-AB81-4AB3-8F4A-CBDEF32EE6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9" y="1580147"/>
            <a:ext cx="4800334" cy="3808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3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9A422-753C-4C3B-9087-97D34DED0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542" y="1639614"/>
            <a:ext cx="10044545" cy="4949895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4" name="Frame 3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3B4DB-7EE3-4A53-A04F-1ED83889442D}"/>
              </a:ext>
            </a:extLst>
          </p:cNvPr>
          <p:cNvSpPr/>
          <p:nvPr/>
        </p:nvSpPr>
        <p:spPr>
          <a:xfrm>
            <a:off x="2260946" y="352426"/>
            <a:ext cx="6519734" cy="923330"/>
          </a:xfrm>
          <a:prstGeom prst="rect">
            <a:avLst/>
          </a:prstGeom>
          <a:solidFill>
            <a:srgbClr val="EEBEE5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BD940-B4A1-453C-A841-F632185A42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626" y="1691436"/>
            <a:ext cx="10058400" cy="488677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02C429-BE14-410D-B228-BC496250F159}"/>
              </a:ext>
            </a:extLst>
          </p:cNvPr>
          <p:cNvSpPr/>
          <p:nvPr/>
        </p:nvSpPr>
        <p:spPr>
          <a:xfrm>
            <a:off x="1304780" y="382525"/>
            <a:ext cx="9889246" cy="1107996"/>
          </a:xfrm>
          <a:prstGeom prst="rect">
            <a:avLst/>
          </a:prstGeom>
          <a:solidFill>
            <a:srgbClr val="9AF6B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C7DFE91-DAC3-43B1-AF95-C59EE9FFAA18}"/>
              </a:ext>
            </a:extLst>
          </p:cNvPr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AA0A03-312B-40AC-8E5D-6ADBE5E172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733" y="2154053"/>
            <a:ext cx="6512404" cy="4127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13729-D95F-4852-A19A-782065F3D3CD}"/>
              </a:ext>
            </a:extLst>
          </p:cNvPr>
          <p:cNvSpPr txBox="1"/>
          <p:nvPr/>
        </p:nvSpPr>
        <p:spPr>
          <a:xfrm>
            <a:off x="4845922" y="748144"/>
            <a:ext cx="6945025" cy="830997"/>
          </a:xfrm>
          <a:prstGeom prst="rect">
            <a:avLst/>
          </a:prstGeom>
          <a:solidFill>
            <a:srgbClr val="EEBEE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আবৃত্তি করবে,অন্যজন শুনবে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E9811-864F-4F55-9D2C-473FFBF12331}"/>
              </a:ext>
            </a:extLst>
          </p:cNvPr>
          <p:cNvSpPr/>
          <p:nvPr/>
        </p:nvSpPr>
        <p:spPr>
          <a:xfrm>
            <a:off x="586141" y="286479"/>
            <a:ext cx="3087502" cy="923330"/>
          </a:xfrm>
          <a:prstGeom prst="rect">
            <a:avLst/>
          </a:prstGeom>
          <a:solidFill>
            <a:srgbClr val="9AF6B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6" y="226822"/>
            <a:ext cx="11774906" cy="1569660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৭৩ নং পৃষ্টা বের করে পাঠ্যাংশ টুকু দলে আবৃত্তি 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549" y="5070781"/>
            <a:ext cx="3532909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চার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9229" y="4863084"/>
            <a:ext cx="37338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শেষের চার লাইন আবৃত্তি কর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807" y="3038444"/>
            <a:ext cx="19050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7560" y="2921168"/>
            <a:ext cx="1849581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057148" y="4047470"/>
            <a:ext cx="484632" cy="81313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353207" y="4181444"/>
            <a:ext cx="484632" cy="7620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41880" y="2020402"/>
            <a:ext cx="2937164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1BD75-EFAE-41AC-9F09-38E21B6E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759" y="4013916"/>
            <a:ext cx="3183961" cy="258665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0407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31" y="1501031"/>
            <a:ext cx="5863173" cy="5104819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" name="Frame 2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31" y="361460"/>
            <a:ext cx="2579914" cy="830997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24" y="1501031"/>
            <a:ext cx="5408402" cy="5016186"/>
          </a:xfrm>
          <a:prstGeom prst="rect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60420949-3FAE-427A-A838-17B7B0AFF852}"/>
              </a:ext>
            </a:extLst>
          </p:cNvPr>
          <p:cNvSpPr txBox="1"/>
          <p:nvPr/>
        </p:nvSpPr>
        <p:spPr>
          <a:xfrm>
            <a:off x="3893278" y="484571"/>
            <a:ext cx="5528393" cy="707886"/>
          </a:xfrm>
          <a:prstGeom prst="rect">
            <a:avLst/>
          </a:prstGeom>
          <a:solidFill>
            <a:srgbClr val="9AF6B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 টুকু একা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 আবৃত্তি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4CCE043-7B93-4246-98DE-29C30FE96C38}"/>
              </a:ext>
            </a:extLst>
          </p:cNvPr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4D020A-822D-4860-A1A2-D0C22BF7C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954115"/>
              </p:ext>
            </p:extLst>
          </p:nvPr>
        </p:nvGraphicFramePr>
        <p:xfrm>
          <a:off x="1004341" y="344774"/>
          <a:ext cx="10028419" cy="620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2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B2BBA-0D86-4B25-BCA1-DD0628C9A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A1B2BBA-0D86-4B25-BCA1-DD0628C9A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82EFC-E6CD-4357-B1FB-2D9E31D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8E982EFC-E6CD-4357-B1FB-2D9E31D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2E36D-165E-4740-87DA-13ABEAAEC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B92E36D-165E-4740-87DA-13ABEAAEC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1688D-139E-4E04-80BF-C70299767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0FC1688D-139E-4E04-80BF-C70299767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7E8F7-DFAD-4870-82FC-ED9D2A47A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A27E8F7-DFAD-4870-82FC-ED9D2A47A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534A31-8A58-4967-85F1-B1FA5B9C8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2534A31-8A58-4967-85F1-B1FA5B9C8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63361-9E3D-438B-95E6-661052850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0463361-9E3D-438B-95E6-661052850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884B6-8FB2-42F6-92DB-328098D6E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64884B6-8FB2-42F6-92DB-328098D6E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D8B8FC-0DAE-4633-AE13-64D2BD9D9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0D8B8FC-0DAE-4633-AE13-64D2BD9D9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854640-28A2-44CC-B125-831BE29A1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C6854640-28A2-44CC-B125-831BE29A1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A2773-ACEA-4F47-8468-719DD3A4A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24A2773-ACEA-4F47-8468-719DD3A4A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FEB51F-8F9C-4B1E-8737-2B4CB83B2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27FEB51F-8F9C-4B1E-8737-2B4CB83B20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B0C5FC-14D0-466F-BC63-75A6AB2AF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F6B0C5FC-14D0-466F-BC63-75A6AB2AF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004BD-9F0E-49F3-BC1A-2C7A2B59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4" t="19288" r="16000" b="31020"/>
          <a:stretch>
            <a:fillRect/>
          </a:stretch>
        </p:blipFill>
        <p:spPr>
          <a:xfrm>
            <a:off x="4496697" y="263510"/>
            <a:ext cx="3962399" cy="914399"/>
          </a:xfrm>
          <a:custGeom>
            <a:avLst/>
            <a:gdLst/>
            <a:ahLst/>
            <a:cxnLst/>
            <a:rect l="l" t="t" r="r" b="b"/>
            <a:pathLst>
              <a:path w="2790305" h="797544">
                <a:moveTo>
                  <a:pt x="954224" y="652058"/>
                </a:moveTo>
                <a:cubicBezTo>
                  <a:pt x="969964" y="652058"/>
                  <a:pt x="983409" y="656878"/>
                  <a:pt x="994559" y="666519"/>
                </a:cubicBezTo>
                <a:cubicBezTo>
                  <a:pt x="1005708" y="676160"/>
                  <a:pt x="1011283" y="688283"/>
                  <a:pt x="1011283" y="702890"/>
                </a:cubicBezTo>
                <a:cubicBezTo>
                  <a:pt x="1011283" y="716329"/>
                  <a:pt x="1005708" y="728161"/>
                  <a:pt x="994559" y="738385"/>
                </a:cubicBezTo>
                <a:cubicBezTo>
                  <a:pt x="983409" y="748611"/>
                  <a:pt x="969964" y="753723"/>
                  <a:pt x="954224" y="753723"/>
                </a:cubicBezTo>
                <a:cubicBezTo>
                  <a:pt x="938483" y="753723"/>
                  <a:pt x="925038" y="748611"/>
                  <a:pt x="913888" y="738385"/>
                </a:cubicBezTo>
                <a:cubicBezTo>
                  <a:pt x="902739" y="728161"/>
                  <a:pt x="897164" y="716329"/>
                  <a:pt x="897164" y="702890"/>
                </a:cubicBezTo>
                <a:cubicBezTo>
                  <a:pt x="897164" y="688283"/>
                  <a:pt x="902739" y="676160"/>
                  <a:pt x="913888" y="666519"/>
                </a:cubicBezTo>
                <a:cubicBezTo>
                  <a:pt x="925038" y="656878"/>
                  <a:pt x="938483" y="652058"/>
                  <a:pt x="954224" y="652058"/>
                </a:cubicBezTo>
                <a:close/>
                <a:moveTo>
                  <a:pt x="1130321" y="397896"/>
                </a:moveTo>
                <a:cubicBezTo>
                  <a:pt x="1094904" y="409581"/>
                  <a:pt x="1058996" y="423604"/>
                  <a:pt x="1022597" y="439964"/>
                </a:cubicBezTo>
                <a:cubicBezTo>
                  <a:pt x="986197" y="456324"/>
                  <a:pt x="947993" y="476481"/>
                  <a:pt x="907986" y="500437"/>
                </a:cubicBezTo>
                <a:cubicBezTo>
                  <a:pt x="1007020" y="537247"/>
                  <a:pt x="1081132" y="593338"/>
                  <a:pt x="1130321" y="668710"/>
                </a:cubicBezTo>
                <a:cubicBezTo>
                  <a:pt x="1130321" y="578439"/>
                  <a:pt x="1130321" y="488167"/>
                  <a:pt x="1130321" y="397896"/>
                </a:cubicBezTo>
                <a:close/>
                <a:moveTo>
                  <a:pt x="1610338" y="366344"/>
                </a:moveTo>
                <a:cubicBezTo>
                  <a:pt x="1610338" y="461874"/>
                  <a:pt x="1610338" y="557404"/>
                  <a:pt x="1610338" y="652934"/>
                </a:cubicBezTo>
                <a:cubicBezTo>
                  <a:pt x="1610338" y="672216"/>
                  <a:pt x="1618536" y="681856"/>
                  <a:pt x="1634932" y="681856"/>
                </a:cubicBezTo>
                <a:cubicBezTo>
                  <a:pt x="1665758" y="681856"/>
                  <a:pt x="1701174" y="660530"/>
                  <a:pt x="1741181" y="617878"/>
                </a:cubicBezTo>
                <a:cubicBezTo>
                  <a:pt x="1781844" y="575225"/>
                  <a:pt x="1802176" y="540168"/>
                  <a:pt x="1802176" y="512707"/>
                </a:cubicBezTo>
                <a:cubicBezTo>
                  <a:pt x="1802176" y="499268"/>
                  <a:pt x="1800864" y="491965"/>
                  <a:pt x="1798240" y="490796"/>
                </a:cubicBezTo>
                <a:cubicBezTo>
                  <a:pt x="1711012" y="466257"/>
                  <a:pt x="1648377" y="424773"/>
                  <a:pt x="1610338" y="366344"/>
                </a:cubicBezTo>
                <a:close/>
                <a:moveTo>
                  <a:pt x="2165603" y="314636"/>
                </a:moveTo>
                <a:cubicBezTo>
                  <a:pt x="2176097" y="318141"/>
                  <a:pt x="2186590" y="321647"/>
                  <a:pt x="2197084" y="325153"/>
                </a:cubicBezTo>
                <a:cubicBezTo>
                  <a:pt x="2220039" y="373648"/>
                  <a:pt x="2241191" y="415278"/>
                  <a:pt x="2260538" y="450043"/>
                </a:cubicBezTo>
                <a:cubicBezTo>
                  <a:pt x="2279886" y="484807"/>
                  <a:pt x="2295791" y="510078"/>
                  <a:pt x="2308252" y="525853"/>
                </a:cubicBezTo>
                <a:cubicBezTo>
                  <a:pt x="2365311" y="600057"/>
                  <a:pt x="2433848" y="637159"/>
                  <a:pt x="2513862" y="637159"/>
                </a:cubicBezTo>
                <a:cubicBezTo>
                  <a:pt x="2552558" y="637159"/>
                  <a:pt x="2590597" y="623720"/>
                  <a:pt x="2627981" y="596843"/>
                </a:cubicBezTo>
                <a:cubicBezTo>
                  <a:pt x="2659462" y="569382"/>
                  <a:pt x="2675203" y="538707"/>
                  <a:pt x="2675203" y="504819"/>
                </a:cubicBezTo>
                <a:cubicBezTo>
                  <a:pt x="2675203" y="477358"/>
                  <a:pt x="2666677" y="453110"/>
                  <a:pt x="2649624" y="432076"/>
                </a:cubicBezTo>
                <a:cubicBezTo>
                  <a:pt x="2629293" y="406952"/>
                  <a:pt x="2605354" y="394390"/>
                  <a:pt x="2577808" y="394390"/>
                </a:cubicBezTo>
                <a:cubicBezTo>
                  <a:pt x="2568626" y="394390"/>
                  <a:pt x="2555181" y="396435"/>
                  <a:pt x="2537473" y="400525"/>
                </a:cubicBezTo>
                <a:cubicBezTo>
                  <a:pt x="2552558" y="417469"/>
                  <a:pt x="2560100" y="436750"/>
                  <a:pt x="2560100" y="458369"/>
                </a:cubicBezTo>
                <a:cubicBezTo>
                  <a:pt x="2560100" y="505696"/>
                  <a:pt x="2530915" y="529359"/>
                  <a:pt x="2472543" y="529359"/>
                </a:cubicBezTo>
                <a:cubicBezTo>
                  <a:pt x="2443686" y="529359"/>
                  <a:pt x="2420731" y="520010"/>
                  <a:pt x="2403678" y="501313"/>
                </a:cubicBezTo>
                <a:cubicBezTo>
                  <a:pt x="2386627" y="482616"/>
                  <a:pt x="2378100" y="459829"/>
                  <a:pt x="2378100" y="432952"/>
                </a:cubicBezTo>
                <a:cubicBezTo>
                  <a:pt x="2378100" y="401986"/>
                  <a:pt x="2392201" y="376569"/>
                  <a:pt x="2420403" y="356704"/>
                </a:cubicBezTo>
                <a:cubicBezTo>
                  <a:pt x="2445325" y="338591"/>
                  <a:pt x="2475494" y="329535"/>
                  <a:pt x="2510911" y="329535"/>
                </a:cubicBezTo>
                <a:cubicBezTo>
                  <a:pt x="2541080" y="329535"/>
                  <a:pt x="2568954" y="335231"/>
                  <a:pt x="2594532" y="346625"/>
                </a:cubicBezTo>
                <a:cubicBezTo>
                  <a:pt x="2620111" y="358018"/>
                  <a:pt x="2643066" y="373940"/>
                  <a:pt x="2663397" y="394390"/>
                </a:cubicBezTo>
                <a:cubicBezTo>
                  <a:pt x="2682417" y="414840"/>
                  <a:pt x="2696846" y="437481"/>
                  <a:pt x="2706683" y="462313"/>
                </a:cubicBezTo>
                <a:cubicBezTo>
                  <a:pt x="2716522" y="487145"/>
                  <a:pt x="2721440" y="513291"/>
                  <a:pt x="2721440" y="540752"/>
                </a:cubicBezTo>
                <a:cubicBezTo>
                  <a:pt x="2721440" y="564708"/>
                  <a:pt x="2715702" y="587203"/>
                  <a:pt x="2704224" y="608237"/>
                </a:cubicBezTo>
                <a:cubicBezTo>
                  <a:pt x="2692747" y="629271"/>
                  <a:pt x="2677170" y="648260"/>
                  <a:pt x="2657494" y="665204"/>
                </a:cubicBezTo>
                <a:cubicBezTo>
                  <a:pt x="2614208" y="698508"/>
                  <a:pt x="2565347" y="715160"/>
                  <a:pt x="2510911" y="715160"/>
                </a:cubicBezTo>
                <a:cubicBezTo>
                  <a:pt x="2363344" y="715160"/>
                  <a:pt x="2248241" y="581652"/>
                  <a:pt x="2165603" y="314636"/>
                </a:cubicBezTo>
                <a:close/>
                <a:moveTo>
                  <a:pt x="237092" y="294478"/>
                </a:moveTo>
                <a:cubicBezTo>
                  <a:pt x="176097" y="294478"/>
                  <a:pt x="133139" y="316681"/>
                  <a:pt x="108216" y="361086"/>
                </a:cubicBezTo>
                <a:cubicBezTo>
                  <a:pt x="137730" y="361086"/>
                  <a:pt x="159209" y="369850"/>
                  <a:pt x="172654" y="387379"/>
                </a:cubicBezTo>
                <a:cubicBezTo>
                  <a:pt x="186099" y="404907"/>
                  <a:pt x="191182" y="426818"/>
                  <a:pt x="187903" y="453110"/>
                </a:cubicBezTo>
                <a:cubicBezTo>
                  <a:pt x="233157" y="412795"/>
                  <a:pt x="278411" y="372479"/>
                  <a:pt x="323665" y="332164"/>
                </a:cubicBezTo>
                <a:cubicBezTo>
                  <a:pt x="298086" y="307040"/>
                  <a:pt x="269229" y="294478"/>
                  <a:pt x="237092" y="294478"/>
                </a:cubicBezTo>
                <a:close/>
                <a:moveTo>
                  <a:pt x="790618" y="0"/>
                </a:moveTo>
                <a:cubicBezTo>
                  <a:pt x="907361" y="0"/>
                  <a:pt x="1018856" y="49080"/>
                  <a:pt x="1125104" y="147239"/>
                </a:cubicBezTo>
                <a:cubicBezTo>
                  <a:pt x="1128712" y="156003"/>
                  <a:pt x="1132319" y="164767"/>
                  <a:pt x="1135926" y="173532"/>
                </a:cubicBezTo>
                <a:cubicBezTo>
                  <a:pt x="1118218" y="159509"/>
                  <a:pt x="1098542" y="145632"/>
                  <a:pt x="1076899" y="131902"/>
                </a:cubicBezTo>
                <a:cubicBezTo>
                  <a:pt x="1055256" y="118171"/>
                  <a:pt x="1030661" y="104586"/>
                  <a:pt x="1003115" y="91148"/>
                </a:cubicBezTo>
                <a:cubicBezTo>
                  <a:pt x="978193" y="78294"/>
                  <a:pt x="952451" y="68945"/>
                  <a:pt x="925889" y="63102"/>
                </a:cubicBezTo>
                <a:cubicBezTo>
                  <a:pt x="899326" y="57260"/>
                  <a:pt x="871944" y="54338"/>
                  <a:pt x="843743" y="54338"/>
                </a:cubicBezTo>
                <a:cubicBezTo>
                  <a:pt x="802424" y="54338"/>
                  <a:pt x="760121" y="67192"/>
                  <a:pt x="716835" y="92901"/>
                </a:cubicBezTo>
                <a:cubicBezTo>
                  <a:pt x="668957" y="120946"/>
                  <a:pt x="643707" y="152205"/>
                  <a:pt x="641083" y="186678"/>
                </a:cubicBezTo>
                <a:cubicBezTo>
                  <a:pt x="648298" y="202161"/>
                  <a:pt x="655512" y="217645"/>
                  <a:pt x="662727" y="233128"/>
                </a:cubicBezTo>
                <a:cubicBezTo>
                  <a:pt x="674959" y="233128"/>
                  <a:pt x="687192" y="233128"/>
                  <a:pt x="699424" y="233128"/>
                </a:cubicBezTo>
                <a:cubicBezTo>
                  <a:pt x="707195" y="233128"/>
                  <a:pt x="714966" y="233128"/>
                  <a:pt x="722737" y="233128"/>
                </a:cubicBezTo>
                <a:cubicBezTo>
                  <a:pt x="881104" y="233128"/>
                  <a:pt x="1039470" y="233128"/>
                  <a:pt x="1197836" y="233128"/>
                </a:cubicBezTo>
                <a:cubicBezTo>
                  <a:pt x="1212387" y="233128"/>
                  <a:pt x="1226937" y="233128"/>
                  <a:pt x="1241488" y="233128"/>
                </a:cubicBezTo>
                <a:cubicBezTo>
                  <a:pt x="1275799" y="233128"/>
                  <a:pt x="1310109" y="233128"/>
                  <a:pt x="1344419" y="233128"/>
                </a:cubicBezTo>
                <a:cubicBezTo>
                  <a:pt x="1331630" y="222319"/>
                  <a:pt x="1318841" y="211510"/>
                  <a:pt x="1306052" y="200701"/>
                </a:cubicBezTo>
                <a:cubicBezTo>
                  <a:pt x="1291623" y="187846"/>
                  <a:pt x="1284409" y="174700"/>
                  <a:pt x="1284409" y="161262"/>
                </a:cubicBezTo>
                <a:cubicBezTo>
                  <a:pt x="1284409" y="121531"/>
                  <a:pt x="1309331" y="84137"/>
                  <a:pt x="1359176" y="49080"/>
                </a:cubicBezTo>
                <a:cubicBezTo>
                  <a:pt x="1407709" y="16360"/>
                  <a:pt x="1454603" y="0"/>
                  <a:pt x="1499857" y="0"/>
                </a:cubicBezTo>
                <a:cubicBezTo>
                  <a:pt x="1616599" y="0"/>
                  <a:pt x="1728094" y="49080"/>
                  <a:pt x="1834343" y="147239"/>
                </a:cubicBezTo>
                <a:cubicBezTo>
                  <a:pt x="1837950" y="156003"/>
                  <a:pt x="1841557" y="164767"/>
                  <a:pt x="1845164" y="173532"/>
                </a:cubicBezTo>
                <a:cubicBezTo>
                  <a:pt x="1827457" y="159509"/>
                  <a:pt x="1807781" y="145632"/>
                  <a:pt x="1786138" y="131902"/>
                </a:cubicBezTo>
                <a:cubicBezTo>
                  <a:pt x="1764495" y="118171"/>
                  <a:pt x="1739900" y="104586"/>
                  <a:pt x="1712354" y="91148"/>
                </a:cubicBezTo>
                <a:cubicBezTo>
                  <a:pt x="1687431" y="78294"/>
                  <a:pt x="1661689" y="68945"/>
                  <a:pt x="1635127" y="63102"/>
                </a:cubicBezTo>
                <a:cubicBezTo>
                  <a:pt x="1608565" y="57260"/>
                  <a:pt x="1581183" y="54338"/>
                  <a:pt x="1552981" y="54338"/>
                </a:cubicBezTo>
                <a:cubicBezTo>
                  <a:pt x="1511662" y="54338"/>
                  <a:pt x="1469360" y="67192"/>
                  <a:pt x="1426073" y="92901"/>
                </a:cubicBezTo>
                <a:cubicBezTo>
                  <a:pt x="1378196" y="120946"/>
                  <a:pt x="1352945" y="152205"/>
                  <a:pt x="1350322" y="186678"/>
                </a:cubicBezTo>
                <a:cubicBezTo>
                  <a:pt x="1357536" y="202161"/>
                  <a:pt x="1364751" y="217645"/>
                  <a:pt x="1371965" y="233128"/>
                </a:cubicBezTo>
                <a:cubicBezTo>
                  <a:pt x="1387149" y="233128"/>
                  <a:pt x="1402333" y="233128"/>
                  <a:pt x="1417517" y="233128"/>
                </a:cubicBezTo>
                <a:cubicBezTo>
                  <a:pt x="1422336" y="233128"/>
                  <a:pt x="1427156" y="233128"/>
                  <a:pt x="1431976" y="233128"/>
                </a:cubicBezTo>
                <a:cubicBezTo>
                  <a:pt x="1575090" y="233128"/>
                  <a:pt x="1718203" y="233128"/>
                  <a:pt x="1861317" y="233128"/>
                </a:cubicBezTo>
                <a:cubicBezTo>
                  <a:pt x="1871445" y="233128"/>
                  <a:pt x="1881572" y="233128"/>
                  <a:pt x="1891700" y="233128"/>
                </a:cubicBezTo>
                <a:cubicBezTo>
                  <a:pt x="1930433" y="233128"/>
                  <a:pt x="1969167" y="233128"/>
                  <a:pt x="2007901" y="233128"/>
                </a:cubicBezTo>
                <a:cubicBezTo>
                  <a:pt x="1995111" y="222319"/>
                  <a:pt x="1982322" y="211510"/>
                  <a:pt x="1969533" y="200701"/>
                </a:cubicBezTo>
                <a:cubicBezTo>
                  <a:pt x="1955104" y="187846"/>
                  <a:pt x="1947890" y="174700"/>
                  <a:pt x="1947890" y="161262"/>
                </a:cubicBezTo>
                <a:cubicBezTo>
                  <a:pt x="1947890" y="121531"/>
                  <a:pt x="1972812" y="84137"/>
                  <a:pt x="2022657" y="49080"/>
                </a:cubicBezTo>
                <a:cubicBezTo>
                  <a:pt x="2071191" y="16360"/>
                  <a:pt x="2118084" y="0"/>
                  <a:pt x="2163338" y="0"/>
                </a:cubicBezTo>
                <a:cubicBezTo>
                  <a:pt x="2280081" y="0"/>
                  <a:pt x="2391576" y="49080"/>
                  <a:pt x="2497824" y="147239"/>
                </a:cubicBezTo>
                <a:cubicBezTo>
                  <a:pt x="2501431" y="156003"/>
                  <a:pt x="2505039" y="164767"/>
                  <a:pt x="2508646" y="173532"/>
                </a:cubicBezTo>
                <a:cubicBezTo>
                  <a:pt x="2490938" y="159509"/>
                  <a:pt x="2471262" y="145632"/>
                  <a:pt x="2449619" y="131902"/>
                </a:cubicBezTo>
                <a:cubicBezTo>
                  <a:pt x="2427976" y="118171"/>
                  <a:pt x="2403381" y="104586"/>
                  <a:pt x="2375835" y="91148"/>
                </a:cubicBezTo>
                <a:cubicBezTo>
                  <a:pt x="2350913" y="78294"/>
                  <a:pt x="2325170" y="68945"/>
                  <a:pt x="2298608" y="63102"/>
                </a:cubicBezTo>
                <a:cubicBezTo>
                  <a:pt x="2272046" y="57260"/>
                  <a:pt x="2244664" y="54338"/>
                  <a:pt x="2216463" y="54338"/>
                </a:cubicBezTo>
                <a:cubicBezTo>
                  <a:pt x="2175144" y="54338"/>
                  <a:pt x="2132841" y="67192"/>
                  <a:pt x="2089554" y="92901"/>
                </a:cubicBezTo>
                <a:cubicBezTo>
                  <a:pt x="2041677" y="120946"/>
                  <a:pt x="2016427" y="152205"/>
                  <a:pt x="2013803" y="186678"/>
                </a:cubicBezTo>
                <a:cubicBezTo>
                  <a:pt x="2021018" y="202161"/>
                  <a:pt x="2028232" y="217645"/>
                  <a:pt x="2035446" y="233128"/>
                </a:cubicBezTo>
                <a:cubicBezTo>
                  <a:pt x="2048991" y="233128"/>
                  <a:pt x="2062535" y="233128"/>
                  <a:pt x="2076079" y="233128"/>
                </a:cubicBezTo>
                <a:cubicBezTo>
                  <a:pt x="2082538" y="233128"/>
                  <a:pt x="2088998" y="233128"/>
                  <a:pt x="2095457" y="233128"/>
                </a:cubicBezTo>
                <a:cubicBezTo>
                  <a:pt x="2307726" y="233128"/>
                  <a:pt x="2519994" y="233128"/>
                  <a:pt x="2732262" y="233128"/>
                </a:cubicBezTo>
                <a:cubicBezTo>
                  <a:pt x="2751610" y="249488"/>
                  <a:pt x="2770957" y="265848"/>
                  <a:pt x="2790305" y="282208"/>
                </a:cubicBezTo>
                <a:cubicBezTo>
                  <a:pt x="2577381" y="282208"/>
                  <a:pt x="2364457" y="282208"/>
                  <a:pt x="2151533" y="282208"/>
                </a:cubicBezTo>
                <a:cubicBezTo>
                  <a:pt x="2145729" y="282208"/>
                  <a:pt x="2139926" y="282208"/>
                  <a:pt x="2134122" y="282208"/>
                </a:cubicBezTo>
                <a:cubicBezTo>
                  <a:pt x="2107789" y="282208"/>
                  <a:pt x="2081455" y="282208"/>
                  <a:pt x="2055122" y="282208"/>
                </a:cubicBezTo>
                <a:cubicBezTo>
                  <a:pt x="2055122" y="453110"/>
                  <a:pt x="2055122" y="624012"/>
                  <a:pt x="2055122" y="794915"/>
                </a:cubicBezTo>
                <a:cubicBezTo>
                  <a:pt x="2036430" y="778555"/>
                  <a:pt x="2017738" y="762195"/>
                  <a:pt x="1999047" y="745835"/>
                </a:cubicBezTo>
                <a:cubicBezTo>
                  <a:pt x="1999047" y="591293"/>
                  <a:pt x="1999047" y="436750"/>
                  <a:pt x="1999047" y="282208"/>
                </a:cubicBezTo>
                <a:cubicBezTo>
                  <a:pt x="1981956" y="282208"/>
                  <a:pt x="1964866" y="282208"/>
                  <a:pt x="1947775" y="282208"/>
                </a:cubicBezTo>
                <a:cubicBezTo>
                  <a:pt x="1936992" y="282208"/>
                  <a:pt x="1926208" y="282208"/>
                  <a:pt x="1915425" y="282208"/>
                </a:cubicBezTo>
                <a:cubicBezTo>
                  <a:pt x="1813073" y="282208"/>
                  <a:pt x="1710722" y="282208"/>
                  <a:pt x="1608370" y="282208"/>
                </a:cubicBezTo>
                <a:cubicBezTo>
                  <a:pt x="1604435" y="330703"/>
                  <a:pt x="1651001" y="368097"/>
                  <a:pt x="1748067" y="394390"/>
                </a:cubicBezTo>
                <a:cubicBezTo>
                  <a:pt x="1843167" y="421267"/>
                  <a:pt x="1889404" y="454571"/>
                  <a:pt x="1886781" y="494302"/>
                </a:cubicBezTo>
                <a:cubicBezTo>
                  <a:pt x="1886781" y="542797"/>
                  <a:pt x="1861202" y="596259"/>
                  <a:pt x="1810046" y="654687"/>
                </a:cubicBezTo>
                <a:cubicBezTo>
                  <a:pt x="1756922" y="716621"/>
                  <a:pt x="1703142" y="747588"/>
                  <a:pt x="1648705" y="747588"/>
                </a:cubicBezTo>
                <a:cubicBezTo>
                  <a:pt x="1629030" y="747588"/>
                  <a:pt x="1608370" y="737071"/>
                  <a:pt x="1586727" y="716037"/>
                </a:cubicBezTo>
                <a:cubicBezTo>
                  <a:pt x="1566396" y="693834"/>
                  <a:pt x="1556230" y="673092"/>
                  <a:pt x="1556230" y="653811"/>
                </a:cubicBezTo>
                <a:cubicBezTo>
                  <a:pt x="1556230" y="529943"/>
                  <a:pt x="1556230" y="406076"/>
                  <a:pt x="1556230" y="282208"/>
                </a:cubicBezTo>
                <a:cubicBezTo>
                  <a:pt x="1533504" y="282208"/>
                  <a:pt x="1510778" y="282208"/>
                  <a:pt x="1488052" y="282208"/>
                </a:cubicBezTo>
                <a:cubicBezTo>
                  <a:pt x="1482576" y="282208"/>
                  <a:pt x="1477100" y="282208"/>
                  <a:pt x="1471625" y="282208"/>
                </a:cubicBezTo>
                <a:cubicBezTo>
                  <a:pt x="1444963" y="282208"/>
                  <a:pt x="1418302" y="282208"/>
                  <a:pt x="1391641" y="282208"/>
                </a:cubicBezTo>
                <a:cubicBezTo>
                  <a:pt x="1391641" y="453110"/>
                  <a:pt x="1391641" y="624012"/>
                  <a:pt x="1391641" y="794915"/>
                </a:cubicBezTo>
                <a:cubicBezTo>
                  <a:pt x="1372949" y="778555"/>
                  <a:pt x="1354257" y="762195"/>
                  <a:pt x="1335565" y="745835"/>
                </a:cubicBezTo>
                <a:cubicBezTo>
                  <a:pt x="1335565" y="591293"/>
                  <a:pt x="1335565" y="436750"/>
                  <a:pt x="1335565" y="282208"/>
                </a:cubicBezTo>
                <a:cubicBezTo>
                  <a:pt x="1322570" y="282208"/>
                  <a:pt x="1309575" y="282208"/>
                  <a:pt x="1296580" y="282208"/>
                </a:cubicBezTo>
                <a:cubicBezTo>
                  <a:pt x="1281701" y="282208"/>
                  <a:pt x="1266823" y="282208"/>
                  <a:pt x="1251944" y="282208"/>
                </a:cubicBezTo>
                <a:cubicBezTo>
                  <a:pt x="1229111" y="282208"/>
                  <a:pt x="1206278" y="282208"/>
                  <a:pt x="1183445" y="282208"/>
                </a:cubicBezTo>
                <a:cubicBezTo>
                  <a:pt x="1183445" y="453987"/>
                  <a:pt x="1183445" y="625765"/>
                  <a:pt x="1183445" y="797544"/>
                </a:cubicBezTo>
                <a:cubicBezTo>
                  <a:pt x="1173279" y="786735"/>
                  <a:pt x="1163113" y="775926"/>
                  <a:pt x="1152948" y="765116"/>
                </a:cubicBezTo>
                <a:cubicBezTo>
                  <a:pt x="1152948" y="765409"/>
                  <a:pt x="1152948" y="765701"/>
                  <a:pt x="1152948" y="765993"/>
                </a:cubicBezTo>
                <a:cubicBezTo>
                  <a:pt x="1142454" y="742622"/>
                  <a:pt x="1133764" y="725531"/>
                  <a:pt x="1126877" y="714722"/>
                </a:cubicBezTo>
                <a:cubicBezTo>
                  <a:pt x="1119991" y="703913"/>
                  <a:pt x="1109006" y="690182"/>
                  <a:pt x="1093921" y="673530"/>
                </a:cubicBezTo>
                <a:cubicBezTo>
                  <a:pt x="1078836" y="656878"/>
                  <a:pt x="1064735" y="643002"/>
                  <a:pt x="1051618" y="631900"/>
                </a:cubicBezTo>
                <a:cubicBezTo>
                  <a:pt x="1004397" y="593338"/>
                  <a:pt x="941762" y="570551"/>
                  <a:pt x="863716" y="563539"/>
                </a:cubicBezTo>
                <a:cubicBezTo>
                  <a:pt x="864044" y="563539"/>
                  <a:pt x="864372" y="563539"/>
                  <a:pt x="864699" y="563539"/>
                </a:cubicBezTo>
                <a:cubicBezTo>
                  <a:pt x="840433" y="533157"/>
                  <a:pt x="816166" y="502774"/>
                  <a:pt x="791899" y="472391"/>
                </a:cubicBezTo>
                <a:cubicBezTo>
                  <a:pt x="902083" y="404031"/>
                  <a:pt x="1014890" y="352614"/>
                  <a:pt x="1130321" y="318141"/>
                </a:cubicBezTo>
                <a:cubicBezTo>
                  <a:pt x="1130321" y="306163"/>
                  <a:pt x="1130321" y="294186"/>
                  <a:pt x="1130321" y="282208"/>
                </a:cubicBezTo>
                <a:cubicBezTo>
                  <a:pt x="1013151" y="282208"/>
                  <a:pt x="895982" y="282208"/>
                  <a:pt x="778813" y="282208"/>
                </a:cubicBezTo>
                <a:cubicBezTo>
                  <a:pt x="770386" y="282208"/>
                  <a:pt x="761959" y="282208"/>
                  <a:pt x="753532" y="282208"/>
                </a:cubicBezTo>
                <a:cubicBezTo>
                  <a:pt x="729822" y="282208"/>
                  <a:pt x="706112" y="282208"/>
                  <a:pt x="682402" y="282208"/>
                </a:cubicBezTo>
                <a:cubicBezTo>
                  <a:pt x="682402" y="453110"/>
                  <a:pt x="682402" y="624012"/>
                  <a:pt x="682402" y="794915"/>
                </a:cubicBezTo>
                <a:cubicBezTo>
                  <a:pt x="663710" y="778555"/>
                  <a:pt x="645019" y="762195"/>
                  <a:pt x="626327" y="745835"/>
                </a:cubicBezTo>
                <a:cubicBezTo>
                  <a:pt x="626327" y="591293"/>
                  <a:pt x="626327" y="436750"/>
                  <a:pt x="626327" y="282208"/>
                </a:cubicBezTo>
                <a:cubicBezTo>
                  <a:pt x="611028" y="282208"/>
                  <a:pt x="595730" y="282208"/>
                  <a:pt x="580432" y="282208"/>
                </a:cubicBezTo>
                <a:cubicBezTo>
                  <a:pt x="567856" y="282208"/>
                  <a:pt x="555281" y="282208"/>
                  <a:pt x="542705" y="282208"/>
                </a:cubicBezTo>
                <a:cubicBezTo>
                  <a:pt x="524128" y="282208"/>
                  <a:pt x="505550" y="282208"/>
                  <a:pt x="486973" y="282208"/>
                </a:cubicBezTo>
                <a:cubicBezTo>
                  <a:pt x="486973" y="452818"/>
                  <a:pt x="486973" y="623428"/>
                  <a:pt x="486973" y="794038"/>
                </a:cubicBezTo>
                <a:cubicBezTo>
                  <a:pt x="467297" y="777094"/>
                  <a:pt x="447621" y="760150"/>
                  <a:pt x="427946" y="743206"/>
                </a:cubicBezTo>
                <a:cubicBezTo>
                  <a:pt x="430569" y="655856"/>
                  <a:pt x="433193" y="568506"/>
                  <a:pt x="435816" y="481156"/>
                </a:cubicBezTo>
                <a:cubicBezTo>
                  <a:pt x="435816" y="473560"/>
                  <a:pt x="433848" y="465234"/>
                  <a:pt x="429913" y="456178"/>
                </a:cubicBezTo>
                <a:cubicBezTo>
                  <a:pt x="425978" y="447121"/>
                  <a:pt x="420403" y="437335"/>
                  <a:pt x="413189" y="426818"/>
                </a:cubicBezTo>
                <a:cubicBezTo>
                  <a:pt x="405975" y="416885"/>
                  <a:pt x="398760" y="408413"/>
                  <a:pt x="391546" y="401401"/>
                </a:cubicBezTo>
                <a:cubicBezTo>
                  <a:pt x="384331" y="394390"/>
                  <a:pt x="377445" y="388547"/>
                  <a:pt x="370886" y="383873"/>
                </a:cubicBezTo>
                <a:cubicBezTo>
                  <a:pt x="306285" y="441717"/>
                  <a:pt x="241683" y="499561"/>
                  <a:pt x="177081" y="557404"/>
                </a:cubicBezTo>
                <a:cubicBezTo>
                  <a:pt x="150847" y="548932"/>
                  <a:pt x="124613" y="540460"/>
                  <a:pt x="98379" y="531988"/>
                </a:cubicBezTo>
                <a:cubicBezTo>
                  <a:pt x="136418" y="499853"/>
                  <a:pt x="155438" y="474436"/>
                  <a:pt x="155438" y="455739"/>
                </a:cubicBezTo>
                <a:cubicBezTo>
                  <a:pt x="155438" y="421851"/>
                  <a:pt x="144288" y="404907"/>
                  <a:pt x="121989" y="404907"/>
                </a:cubicBezTo>
                <a:cubicBezTo>
                  <a:pt x="116743" y="404907"/>
                  <a:pt x="111168" y="405783"/>
                  <a:pt x="105265" y="407536"/>
                </a:cubicBezTo>
                <a:cubicBezTo>
                  <a:pt x="99362" y="409289"/>
                  <a:pt x="91820" y="411626"/>
                  <a:pt x="82638" y="414548"/>
                </a:cubicBezTo>
                <a:cubicBezTo>
                  <a:pt x="66242" y="420975"/>
                  <a:pt x="53125" y="424188"/>
                  <a:pt x="43287" y="424188"/>
                </a:cubicBezTo>
                <a:cubicBezTo>
                  <a:pt x="32137" y="424188"/>
                  <a:pt x="22135" y="420098"/>
                  <a:pt x="13281" y="411918"/>
                </a:cubicBezTo>
                <a:cubicBezTo>
                  <a:pt x="4427" y="403738"/>
                  <a:pt x="0" y="394682"/>
                  <a:pt x="0" y="384749"/>
                </a:cubicBezTo>
                <a:cubicBezTo>
                  <a:pt x="0" y="367221"/>
                  <a:pt x="7051" y="349692"/>
                  <a:pt x="21152" y="332164"/>
                </a:cubicBezTo>
                <a:cubicBezTo>
                  <a:pt x="35253" y="314636"/>
                  <a:pt x="55092" y="298276"/>
                  <a:pt x="80670" y="283084"/>
                </a:cubicBezTo>
                <a:cubicBezTo>
                  <a:pt x="104281" y="269646"/>
                  <a:pt x="127892" y="259421"/>
                  <a:pt x="151503" y="252410"/>
                </a:cubicBezTo>
                <a:cubicBezTo>
                  <a:pt x="175114" y="245398"/>
                  <a:pt x="197413" y="241893"/>
                  <a:pt x="218400" y="241893"/>
                </a:cubicBezTo>
                <a:cubicBezTo>
                  <a:pt x="299070" y="241893"/>
                  <a:pt x="374166" y="294770"/>
                  <a:pt x="443686" y="400525"/>
                </a:cubicBezTo>
                <a:cubicBezTo>
                  <a:pt x="444342" y="400233"/>
                  <a:pt x="444998" y="399941"/>
                  <a:pt x="445654" y="399648"/>
                </a:cubicBezTo>
                <a:cubicBezTo>
                  <a:pt x="443686" y="356996"/>
                  <a:pt x="441391" y="314051"/>
                  <a:pt x="438767" y="270814"/>
                </a:cubicBezTo>
                <a:cubicBezTo>
                  <a:pt x="436144" y="227578"/>
                  <a:pt x="433848" y="184341"/>
                  <a:pt x="431881" y="141104"/>
                </a:cubicBezTo>
                <a:cubicBezTo>
                  <a:pt x="440079" y="147239"/>
                  <a:pt x="448277" y="153374"/>
                  <a:pt x="456475" y="159509"/>
                </a:cubicBezTo>
                <a:cubicBezTo>
                  <a:pt x="459755" y="185802"/>
                  <a:pt x="462706" y="202746"/>
                  <a:pt x="465329" y="210341"/>
                </a:cubicBezTo>
                <a:cubicBezTo>
                  <a:pt x="469265" y="218521"/>
                  <a:pt x="474757" y="224656"/>
                  <a:pt x="481808" y="228746"/>
                </a:cubicBezTo>
                <a:cubicBezTo>
                  <a:pt x="487956" y="230207"/>
                  <a:pt x="494105" y="231668"/>
                  <a:pt x="500254" y="233128"/>
                </a:cubicBezTo>
                <a:cubicBezTo>
                  <a:pt x="508616" y="233128"/>
                  <a:pt x="516978" y="233128"/>
                  <a:pt x="525340" y="233128"/>
                </a:cubicBezTo>
                <a:cubicBezTo>
                  <a:pt x="561954" y="233128"/>
                  <a:pt x="598567" y="233128"/>
                  <a:pt x="635181" y="233128"/>
                </a:cubicBezTo>
                <a:cubicBezTo>
                  <a:pt x="622391" y="222319"/>
                  <a:pt x="609602" y="211510"/>
                  <a:pt x="596813" y="200701"/>
                </a:cubicBezTo>
                <a:cubicBezTo>
                  <a:pt x="582384" y="187846"/>
                  <a:pt x="575170" y="174700"/>
                  <a:pt x="575170" y="161262"/>
                </a:cubicBezTo>
                <a:cubicBezTo>
                  <a:pt x="575170" y="121531"/>
                  <a:pt x="600092" y="84137"/>
                  <a:pt x="649937" y="49080"/>
                </a:cubicBezTo>
                <a:cubicBezTo>
                  <a:pt x="698471" y="16360"/>
                  <a:pt x="745364" y="0"/>
                  <a:pt x="790618" y="0"/>
                </a:cubicBezTo>
                <a:close/>
              </a:path>
            </a:pathLst>
          </a:custGeom>
        </p:spPr>
      </p:pic>
      <p:sp>
        <p:nvSpPr>
          <p:cNvPr id="7" name="Frame 6"/>
          <p:cNvSpPr/>
          <p:nvPr/>
        </p:nvSpPr>
        <p:spPr>
          <a:xfrm>
            <a:off x="6413946" y="1650787"/>
            <a:ext cx="5411261" cy="4943702"/>
          </a:xfrm>
          <a:prstGeom prst="frame">
            <a:avLst>
              <a:gd name="adj1" fmla="val 2007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66793" y="1563679"/>
            <a:ext cx="5689600" cy="5030810"/>
          </a:xfrm>
          <a:prstGeom prst="frame">
            <a:avLst>
              <a:gd name="adj1" fmla="val 2007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346" y="4292661"/>
            <a:ext cx="4974494" cy="206210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3200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200" dirty="0" err="1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3200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IN" sz="32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763896" y="379380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A9BF87-E02C-4117-9DA8-9E7FC900E7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687" y="1767525"/>
            <a:ext cx="2759993" cy="2525136"/>
          </a:xfrm>
          <a:prstGeom prst="flowChartConnector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8763896" y="362301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803006" y="400099"/>
            <a:ext cx="2253353" cy="105204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11583338-FCB2-483D-989C-4D7882A07932}"/>
              </a:ext>
            </a:extLst>
          </p:cNvPr>
          <p:cNvSpPr txBox="1"/>
          <p:nvPr/>
        </p:nvSpPr>
        <p:spPr>
          <a:xfrm>
            <a:off x="6477896" y="4079084"/>
            <a:ext cx="5402021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3200" b="1" dirty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200" b="1" dirty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ln w="0"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2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r>
              <a:rPr lang="bn-IN" sz="3200" b="1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তারারা</a:t>
            </a:r>
            <a:r>
              <a:rPr lang="en-US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endParaRPr lang="bn-IN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J:\DCIM\Camera\IMG_20160314_09412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3" b="2423"/>
          <a:stretch/>
        </p:blipFill>
        <p:spPr bwMode="auto">
          <a:xfrm>
            <a:off x="8500163" y="1934716"/>
            <a:ext cx="1693857" cy="2144368"/>
          </a:xfrm>
          <a:prstGeom prst="flowChartInternalStora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00233" y="493632"/>
            <a:ext cx="105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SG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35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9171" y="1972299"/>
            <a:ext cx="8549460" cy="1015663"/>
          </a:xfrm>
          <a:prstGeom prst="rect">
            <a:avLst/>
          </a:prstGeom>
          <a:solidFill>
            <a:srgbClr val="9AF6BF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dirty="0" err="1">
                <a:ln w="11430"/>
                <a:latin typeface="NikoshBAN" pitchFamily="2" charset="0"/>
                <a:cs typeface="NikoshBAN" pitchFamily="2" charset="0"/>
              </a:rPr>
              <a:t>জ্যোতিরিন্দ্র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ন্দ্র</a:t>
            </a:r>
            <a:r>
              <a:rPr lang="bn-IN" sz="6000" i="1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>
                <a:ln w="11430"/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i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6000" i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6000" i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দ+</a:t>
            </a:r>
            <a:r>
              <a:rPr lang="bn-IN" sz="6000" i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ফলা </a:t>
            </a:r>
            <a:r>
              <a:rPr lang="en-US" sz="6000" i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49737" y="368355"/>
            <a:ext cx="6100403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ln w="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dirty="0">
                <a:ln w="1143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1430"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dirty="0">
              <a:ln w="11430"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9737" y="3300095"/>
            <a:ext cx="5998836" cy="1015663"/>
          </a:xfrm>
          <a:prstGeom prst="rect">
            <a:avLst/>
          </a:prstGeom>
          <a:solidFill>
            <a:srgbClr val="EEBEE5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i="1" dirty="0">
                <a:ln w="11430"/>
                <a:latin typeface="NikoshBAN" pitchFamily="2" charset="0"/>
                <a:cs typeface="NikoshBAN" pitchFamily="2" charset="0"/>
              </a:rPr>
              <a:t>স্নেহ</a:t>
            </a:r>
            <a:r>
              <a:rPr lang="bn-BD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i="1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স্ন</a:t>
            </a:r>
            <a:r>
              <a:rPr lang="bn-IN" sz="6000" i="1" dirty="0">
                <a:ln w="11430"/>
                <a:latin typeface="NikoshBAN" pitchFamily="2" charset="0"/>
                <a:cs typeface="NikoshBAN" pitchFamily="2" charset="0"/>
              </a:rPr>
              <a:t> = স</a:t>
            </a:r>
            <a:r>
              <a:rPr lang="bn-BD" sz="6000" i="1" dirty="0">
                <a:ln w="11430"/>
                <a:latin typeface="NikoshBAN" pitchFamily="2" charset="0"/>
                <a:cs typeface="NikoshBAN" pitchFamily="2" charset="0"/>
              </a:rPr>
              <a:t>+</a:t>
            </a:r>
            <a:r>
              <a:rPr lang="bn-IN" sz="6000" i="1" dirty="0">
                <a:ln w="11430"/>
                <a:latin typeface="NikoshBAN" pitchFamily="2" charset="0"/>
                <a:cs typeface="NikoshBAN" pitchFamily="2" charset="0"/>
              </a:rPr>
              <a:t> ন</a:t>
            </a:r>
            <a:endParaRPr lang="bn-BD" sz="6000" i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8550" y="4552449"/>
            <a:ext cx="6218751" cy="1015663"/>
          </a:xfrm>
          <a:prstGeom prst="rect">
            <a:avLst/>
          </a:prstGeom>
          <a:solidFill>
            <a:srgbClr val="9AF6BF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i="1" dirty="0">
                <a:ln w="11430"/>
                <a:latin typeface="NikoshBAN" pitchFamily="2" charset="0"/>
                <a:cs typeface="NikoshBAN" pitchFamily="2" charset="0"/>
              </a:rPr>
              <a:t>বাঁশি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11430"/>
                <a:latin typeface="NikoshBAN" pitchFamily="2" charset="0"/>
                <a:cs typeface="NikoshBAN" pitchFamily="2" charset="0"/>
              </a:rPr>
              <a:t>-</a:t>
            </a:r>
            <a:r>
              <a:rPr lang="bn-IN" sz="60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u="sng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বঁ </a:t>
            </a:r>
            <a:r>
              <a:rPr lang="en-US" sz="6000" u="sng" dirty="0">
                <a:ln w="11430"/>
                <a:latin typeface="NikoshBAN" pitchFamily="2" charset="0"/>
                <a:cs typeface="NikoshBAN" pitchFamily="2" charset="0"/>
              </a:rPr>
              <a:t>=</a:t>
            </a:r>
            <a:r>
              <a:rPr lang="bn-IN" sz="6000" u="sng" dirty="0">
                <a:ln w="11430"/>
                <a:latin typeface="NikoshBAN" pitchFamily="2" charset="0"/>
                <a:cs typeface="NikoshBAN" pitchFamily="2" charset="0"/>
              </a:rPr>
              <a:t>ব + ৺</a:t>
            </a:r>
            <a:r>
              <a:rPr lang="en-US" sz="6000" u="sng" dirty="0">
                <a:ln w="11430"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9548" y="405696"/>
            <a:ext cx="5779147" cy="923330"/>
          </a:xfrm>
          <a:prstGeom prst="rect">
            <a:avLst/>
          </a:prstGeom>
          <a:solidFill>
            <a:srgbClr val="D5E53B"/>
          </a:solidFill>
          <a:ln>
            <a:solidFill>
              <a:srgbClr val="80008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4433" y="1583129"/>
            <a:ext cx="2236028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দোলাই</a:t>
            </a:r>
            <a:endParaRPr lang="bn-BD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463180" y="1902979"/>
            <a:ext cx="978408" cy="3705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4980" y="1687119"/>
            <a:ext cx="3204237" cy="769441"/>
          </a:xfrm>
          <a:prstGeom prst="rect">
            <a:avLst/>
          </a:prstGeom>
          <a:solidFill>
            <a:srgbClr val="9AF6BF"/>
          </a:solidFill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নাড়াই</a:t>
            </a:r>
            <a:endParaRPr lang="bn-BD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4431" y="3813614"/>
            <a:ext cx="2236030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ধরা</a:t>
            </a:r>
            <a:endParaRPr lang="bn-BD" sz="440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559470" y="3052105"/>
            <a:ext cx="978408" cy="3705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4981" y="2761440"/>
            <a:ext cx="3204236" cy="769441"/>
          </a:xfrm>
          <a:prstGeom prst="rect">
            <a:avLst/>
          </a:prstGeom>
          <a:solidFill>
            <a:srgbClr val="EEBEE5"/>
          </a:solidFill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n w="11430"/>
                <a:latin typeface="NikoshBAN" pitchFamily="2" charset="0"/>
                <a:cs typeface="NikoshBAN" pitchFamily="2" charset="0"/>
              </a:rPr>
              <a:t>আলো</a:t>
            </a:r>
            <a:endParaRPr lang="bn-BD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4431" y="2740186"/>
            <a:ext cx="2236030" cy="707886"/>
          </a:xfrm>
          <a:prstGeom prst="rect">
            <a:avLst/>
          </a:prstGeom>
          <a:solidFill>
            <a:srgbClr val="9AF6B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>
                <a:ln w="11430"/>
                <a:latin typeface="NikoshBAN" pitchFamily="2" charset="0"/>
                <a:cs typeface="NikoshBAN" pitchFamily="2" charset="0"/>
              </a:rPr>
              <a:t>কিরণ</a:t>
            </a:r>
            <a:endParaRPr lang="bn-BD" sz="4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584704" y="4132368"/>
            <a:ext cx="978408" cy="37054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4980" y="3906135"/>
            <a:ext cx="3204237" cy="769441"/>
          </a:xfrm>
          <a:prstGeom prst="rect">
            <a:avLst/>
          </a:prstGeom>
          <a:solidFill>
            <a:srgbClr val="9AF6BF"/>
          </a:solidFill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>
                <a:ln w="11430"/>
                <a:latin typeface="NikoshBAN" pitchFamily="2" charset="0"/>
                <a:cs typeface="NikoshBAN" pitchFamily="2" charset="0"/>
              </a:rPr>
              <a:t>পৃথিবী</a:t>
            </a:r>
            <a:endParaRPr lang="bn-BD" sz="4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4980" y="5835021"/>
            <a:ext cx="3204237" cy="769441"/>
          </a:xfrm>
          <a:prstGeom prst="rect">
            <a:avLst/>
          </a:prstGeom>
          <a:solidFill>
            <a:srgbClr val="9AF6B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ফুটে ওঠে</a:t>
            </a:r>
            <a:endParaRPr lang="bn-BD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559470" y="5167821"/>
            <a:ext cx="978408" cy="3705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4980" y="4892486"/>
            <a:ext cx="3204237" cy="769441"/>
          </a:xfrm>
          <a:prstGeom prst="rect">
            <a:avLst/>
          </a:prstGeom>
          <a:solidFill>
            <a:srgbClr val="EEBEE5"/>
          </a:solidFill>
          <a:ln w="31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আদর</a:t>
            </a:r>
            <a:endParaRPr lang="bn-BD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84432" y="5821096"/>
            <a:ext cx="2236029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endParaRPr lang="bn-BD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4432" y="4829506"/>
            <a:ext cx="2236029" cy="769441"/>
          </a:xfrm>
          <a:prstGeom prst="rect">
            <a:avLst/>
          </a:prstGeom>
          <a:solidFill>
            <a:srgbClr val="9AF6B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স্নেহ-কণা</a:t>
            </a:r>
            <a:endParaRPr lang="bn-BD" sz="44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555074" y="6001333"/>
            <a:ext cx="978408" cy="37054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1487528" y="5461677"/>
            <a:ext cx="9689910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তাই এই ছোট ছোট ঘাসফুল মানুষের কাছে কি মিনতি করেছে এই কবিতার ম্যাধ্যমে আমরা আজ সেটাই জানবো।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959013" y="4197670"/>
            <a:ext cx="1074693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ঘাসফুল ছোট হলেও অনেক আনন্দ দিয়ে জীবনকে উপভোগ করে এরা বেঁচে থাকে।তারা নিজেদের মধ্যে সে আনন্দ নিয়ে কথা বলে।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163965" y="4673602"/>
            <a:ext cx="1032166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 ফুল না ছিড়ে তাকে না মেরে বাঁচিয়ে রাখলে কাদের লাভ?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4430004" y="310813"/>
            <a:ext cx="3331992" cy="646331"/>
          </a:xfrm>
          <a:prstGeom prst="rect">
            <a:avLst/>
          </a:prstGeom>
          <a:solidFill>
            <a:srgbClr val="9AF6BF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966" y="5589032"/>
            <a:ext cx="923953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মতো গাছেরও প্রাণ আছে,ফুলেরও প্রাণ আছে।ফুল ছিড়লে,পা দিয়ে পিষে ফেললে তারাও কষ্ট পায়।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796" y="1105869"/>
            <a:ext cx="5056909" cy="2794351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8249D-B5B0-4357-964B-A53AE4DC5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29" y="1208690"/>
            <a:ext cx="4908190" cy="26915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9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346841" y="492840"/>
            <a:ext cx="2961290" cy="830997"/>
          </a:xfrm>
          <a:prstGeom prst="rect">
            <a:avLst/>
          </a:prstGeom>
          <a:solidFill>
            <a:srgbClr val="C9958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7482" y="494361"/>
            <a:ext cx="4557596" cy="830997"/>
          </a:xfrm>
          <a:prstGeom prst="rect">
            <a:avLst/>
          </a:prstGeom>
          <a:solidFill>
            <a:srgbClr val="B0ACCC"/>
          </a:solidFill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8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4884" y="1782405"/>
            <a:ext cx="7445632" cy="923330"/>
          </a:xfrm>
          <a:prstGeom prst="rect">
            <a:avLst/>
          </a:prstGeom>
          <a:solidFill>
            <a:srgbClr val="C9958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ঘাস ফুল কিসে মাথা দোলায়?</a:t>
            </a:r>
            <a:endParaRPr lang="bn-BD" sz="5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11133" y="4568683"/>
            <a:ext cx="7445632" cy="923330"/>
          </a:xfrm>
          <a:prstGeom prst="rect">
            <a:avLst/>
          </a:prstGeom>
          <a:solidFill>
            <a:srgbClr val="9AF6B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ঘাসফুলকে কারা কষ্ট দেয়?</a:t>
            </a:r>
            <a:endParaRPr lang="bn-BD" sz="5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7486" y="3162782"/>
            <a:ext cx="7445632" cy="923330"/>
          </a:xfrm>
          <a:prstGeom prst="rect">
            <a:avLst/>
          </a:prstGeom>
          <a:solidFill>
            <a:srgbClr val="EEBEE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কেন ঘাসফুল মাথা দোলায়?</a:t>
            </a:r>
            <a:endParaRPr lang="bn-BD" sz="5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13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3412277" y="323898"/>
            <a:ext cx="6555971" cy="1446550"/>
          </a:xfrm>
          <a:prstGeom prst="rect">
            <a:avLst/>
          </a:prstGeom>
          <a:solidFill>
            <a:srgbClr val="9AF6BF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endParaRPr lang="bn-BD" sz="4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215" y="2796228"/>
            <a:ext cx="64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912" y="3630965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919" y="4465702"/>
            <a:ext cx="71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424069" y="492840"/>
            <a:ext cx="2941983" cy="830997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653" y="1961491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দোলাই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7486" y="1984872"/>
            <a:ext cx="113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কিরণ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0438" y="1984020"/>
            <a:ext cx="16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স্নেহ-কণা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3528" y="1984020"/>
            <a:ext cx="154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রূপকথার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4102" y="2883915"/>
            <a:ext cx="770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ছোট ছোট ফুল হাওয়াতে .........মাথা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4102" y="3574275"/>
            <a:ext cx="609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সূর্যের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ততটা তীব্র হয় 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2158" y="4383509"/>
            <a:ext cx="69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বুকের স্নেহ-কণাগুলি ঘাস হয়ে ফুটে ওঠে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5532" y="5212752"/>
            <a:ext cx="55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98609" y="5236511"/>
            <a:ext cx="767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আমাদের ভরে রাখেন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8237" y="1977249"/>
            <a:ext cx="105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560" y="5867160"/>
            <a:ext cx="678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7246" y="5858279"/>
            <a:ext cx="898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বই পড়তে অনেক ভালো লাগে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444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7 0.0132 L 0.28984 0.1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69 C -0.00651 -0.00856 -0.02904 -0.01597 -0.03724 -0.01597 C -0.08724 -0.01597 -0.1388 0.10394 -0.1388 0.22408 C -0.1388 0.16343 -0.16471 0.10394 -0.1888 0.10394 C -0.21471 0.10394 -0.2388 0.16435 -0.2388 0.22408 C -0.2388 0.19422 -0.25169 0.16343 -0.26471 0.16343 C -0.27747 0.16343 -0.2905 0.19329 -0.2905 0.22408 C -0.2905 0.20857 -0.29701 0.19422 -0.30326 0.19422 C -0.30977 0.19422 -0.31615 0.20949 -0.31615 0.22408 C -0.31615 0.21621 -0.31927 0.20857 -0.32266 0.20857 C -0.32435 0.20857 -0.32917 0.21644 -0.32917 0.22408 C -0.32917 0.22014 -0.33086 0.21621 -0.33229 0.21621 C -0.33229 0.21528 -0.33542 0.21991 -0.33542 0.22408 C -0.33542 0.22199 -0.33542 0.22014 -0.33711 0.22014 C -0.33711 0.22107 -0.3388 0.22222 -0.3388 0.22408 C -0.3388 0.22315 -0.3388 0.22199 -0.3388 0.22107 C -0.3405 0.22107 -0.3405 0.22199 -0.3405 0.22315 C -0.34219 0.22315 -0.34219 0.22222 -0.34219 0.22107 C -0.34375 0.22107 -0.34375 0.22199 -0.34375 0.22315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-0.00807 -0.01227 -0.0358 -0.02384 -0.04583 -0.02384 C -0.10742 -0.02384 -0.17109 0.1632 -0.17109 0.35023 C -0.17109 0.25602 -0.20286 0.1632 -0.23255 0.1632 C -0.26445 0.1632 -0.29414 0.25718 -0.29414 0.35023 C -0.29414 0.30371 -0.30989 0.25602 -0.32604 0.25602 C -0.34179 0.25602 -0.35781 0.30232 -0.35781 0.35023 C -0.35781 0.32616 -0.36575 0.30371 -0.37356 0.30371 C -0.38164 0.30371 -0.38932 0.32755 -0.38932 0.35023 C -0.38932 0.33797 -0.39323 0.32616 -0.39739 0.32616 C -0.39948 0.32616 -0.40533 0.33843 -0.40533 0.35023 C -0.40533 0.34422 -0.40742 0.33797 -0.40924 0.33797 C -0.40924 0.33658 -0.41315 0.34398 -0.41315 0.35023 C -0.41315 0.34699 -0.41315 0.34422 -0.41523 0.34422 C -0.41523 0.3456 -0.41731 0.34746 -0.41731 0.35023 C -0.41731 0.34884 -0.41731 0.34699 -0.41731 0.3456 C -0.4194 0.3456 -0.4194 0.34699 -0.4194 0.34884 C -0.42148 0.34884 -0.42148 0.34746 -0.42148 0.3456 C -0.42343 0.3456 -0.42343 0.34699 -0.42343 0.3488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72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81 0.23148 C -0.01446 0.22385 -0.02683 0.21644 -0.03138 0.21644 C -0.05899 0.21644 -0.0875 0.33449 -0.0875 0.45278 C -0.0875 0.39306 -0.10183 0.33449 -0.11511 0.33449 C -0.12943 0.33449 -0.14271 0.39398 -0.14271 0.45278 C -0.14271 0.42338 -0.14987 0.39306 -0.15704 0.39306 C -0.16407 0.39306 -0.17123 0.42246 -0.17123 0.45278 C -0.17123 0.4375 -0.17487 0.42338 -0.17839 0.42338 C -0.18191 0.42338 -0.18542 0.43843 -0.18542 0.45278 C -0.18542 0.44491 -0.18711 0.4375 -0.18907 0.4375 C -0.18998 0.4375 -0.19258 0.44514 -0.19258 0.45278 C -0.19258 0.44885 -0.19349 0.44491 -0.19441 0.44491 C -0.19441 0.44422 -0.1961 0.44861 -0.1961 0.45278 C -0.1961 0.4507 -0.1961 0.44885 -0.19701 0.44885 C -0.19701 0.44977 -0.19792 0.45093 -0.19792 0.45278 C -0.19792 0.45185 -0.19792 0.4507 -0.19792 0.44977 C -0.19883 0.44977 -0.19883 0.4507 -0.19883 0.45185 C -0.19974 0.45185 -0.19974 0.45093 -0.19974 0.44977 C -0.20066 0.44977 -0.20066 0.4507 -0.20066 0.45185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2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4714 0.521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1695" y="762055"/>
            <a:ext cx="4626591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</a:t>
            </a:r>
            <a:r>
              <a:rPr lang="en-US" sz="44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endParaRPr lang="bn-BD" sz="44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193" y="1954577"/>
            <a:ext cx="10904564" cy="4154984"/>
          </a:xfrm>
          <a:prstGeom prst="rect">
            <a:avLst/>
          </a:prstGeom>
          <a:solidFill>
            <a:srgbClr val="9AF6BF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ঘাসফুল যে কী আনন্দে বেঁচে আছে,জীবনকে উপভোগ করছে সে কথাই এখানে তারা নিজেরা বলছে।ফুল ছিঁড়ে,পায়ের নিচে পিষে ফেলে মানুষ যেন তাদের কষ্ট না দেয়-সেই মিনতি তারা করছে।গাছে ফুল ফুটলে তা দেখে আনন্দ পাওয়া যায়।ফুল ছেঁড়ার অর্থ ফুলকে মেরে ফেলা।গাছের যেমন প্রাণ আছে,ফুলেরও তেমনই প্রাণ আছে।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7651"/>
            <a:ext cx="12192000" cy="6995651"/>
            <a:chOff x="0" y="-137651"/>
            <a:chExt cx="12192000" cy="6995651"/>
          </a:xfrm>
        </p:grpSpPr>
        <p:sp>
          <p:nvSpPr>
            <p:cNvPr id="2" name="Frame 1"/>
            <p:cNvSpPr/>
            <p:nvPr/>
          </p:nvSpPr>
          <p:spPr>
            <a:xfrm>
              <a:off x="0" y="-137651"/>
              <a:ext cx="12192000" cy="6995651"/>
            </a:xfrm>
            <a:prstGeom prst="frame">
              <a:avLst>
                <a:gd name="adj1" fmla="val 2028"/>
              </a:avLst>
            </a:prstGeom>
            <a:gradFill>
              <a:gsLst>
                <a:gs pos="70000">
                  <a:srgbClr val="FF66FF"/>
                </a:gs>
                <a:gs pos="23000">
                  <a:srgbClr val="00B0F0"/>
                </a:gs>
                <a:gs pos="70000">
                  <a:srgbClr val="10D4CF"/>
                </a:gs>
                <a:gs pos="50000">
                  <a:srgbClr val="FF66FF"/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BF8EF3-B45D-457A-BD69-5FCDECFB5DEA}"/>
                </a:ext>
              </a:extLst>
            </p:cNvPr>
            <p:cNvSpPr/>
            <p:nvPr/>
          </p:nvSpPr>
          <p:spPr>
            <a:xfrm>
              <a:off x="2307077" y="3681842"/>
              <a:ext cx="6951386" cy="707886"/>
            </a:xfrm>
            <a:prstGeom prst="rect">
              <a:avLst/>
            </a:prstGeom>
            <a:solidFill>
              <a:srgbClr val="9AF6BF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bn-IN" sz="40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ঘাসফুল কার সাথে নিজেকে তুলনা করছে?</a:t>
              </a:r>
              <a:endPara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0CB7FB-F18D-4C66-BBEB-149995EAF5A4}"/>
                </a:ext>
              </a:extLst>
            </p:cNvPr>
            <p:cNvSpPr/>
            <p:nvPr/>
          </p:nvSpPr>
          <p:spPr>
            <a:xfrm>
              <a:off x="1983415" y="4828018"/>
              <a:ext cx="5826460" cy="707886"/>
            </a:xfrm>
            <a:prstGeom prst="rect">
              <a:avLst/>
            </a:prstGeom>
            <a:solidFill>
              <a:srgbClr val="EEBEE5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bn-IN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 মানুষকে কীভাবে আনন্দ দেয়?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C54ED5-4663-4BE1-86E3-ECEBBFFBB6FB}"/>
                </a:ext>
              </a:extLst>
            </p:cNvPr>
            <p:cNvSpPr txBox="1"/>
            <p:nvPr/>
          </p:nvSpPr>
          <p:spPr>
            <a:xfrm>
              <a:off x="2727301" y="1769544"/>
              <a:ext cx="7894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421966-38CB-4BD0-BE80-A89D25137EB9}"/>
                </a:ext>
              </a:extLst>
            </p:cNvPr>
            <p:cNvSpPr txBox="1"/>
            <p:nvPr/>
          </p:nvSpPr>
          <p:spPr>
            <a:xfrm>
              <a:off x="1937855" y="2641038"/>
              <a:ext cx="7894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84C7E0-273F-4A51-95E6-D49B53F8C265}"/>
                </a:ext>
              </a:extLst>
            </p:cNvPr>
            <p:cNvSpPr txBox="1"/>
            <p:nvPr/>
          </p:nvSpPr>
          <p:spPr>
            <a:xfrm>
              <a:off x="1326902" y="3583290"/>
              <a:ext cx="7894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90D1BF-4D24-4A7C-8414-D97414A71CDD}"/>
                </a:ext>
              </a:extLst>
            </p:cNvPr>
            <p:cNvSpPr txBox="1"/>
            <p:nvPr/>
          </p:nvSpPr>
          <p:spPr>
            <a:xfrm>
              <a:off x="932179" y="4737494"/>
              <a:ext cx="7894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5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5949" y="337926"/>
              <a:ext cx="2011352" cy="830997"/>
            </a:xfrm>
            <a:prstGeom prst="rect">
              <a:avLst/>
            </a:prstGeom>
            <a:solidFill>
              <a:srgbClr val="EEBEE5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4800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bn-BD" sz="4800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6764" y="1769544"/>
              <a:ext cx="5811699" cy="707886"/>
            </a:xfrm>
            <a:prstGeom prst="rect">
              <a:avLst/>
            </a:prstGeom>
            <a:solidFill>
              <a:srgbClr val="9AF6B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হাওয়াতে কারা মাথা দোলাচ্ছে?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41203" y="2798036"/>
              <a:ext cx="6991356" cy="707886"/>
            </a:xfrm>
            <a:prstGeom prst="rect">
              <a:avLst/>
            </a:prstGeom>
            <a:solidFill>
              <a:srgbClr val="EEBEE5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ঘাসফুল আমাদের কাছে কী মিনতি করছে?</a:t>
              </a:r>
              <a:endPara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7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37651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86F4E-6ED9-4C14-A18A-FC82A144BE89}"/>
              </a:ext>
            </a:extLst>
          </p:cNvPr>
          <p:cNvSpPr txBox="1"/>
          <p:nvPr/>
        </p:nvSpPr>
        <p:spPr>
          <a:xfrm>
            <a:off x="3776228" y="157009"/>
            <a:ext cx="6102626" cy="832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60C09F-81FB-4859-A83A-2EDEB5BEF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845039"/>
              </p:ext>
            </p:extLst>
          </p:nvPr>
        </p:nvGraphicFramePr>
        <p:xfrm>
          <a:off x="1702728" y="1186422"/>
          <a:ext cx="92219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33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46DCC6-5378-4C24-A9E1-D729221D5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846DCC6-5378-4C24-A9E1-D729221D5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8987EB-1336-484E-B07B-257E1A83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F8987EB-1336-484E-B07B-257E1A834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917AD-1B51-4A3B-AB60-D964B4E7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E2917AD-1B51-4A3B-AB60-D964B4E72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8A540A-3946-4507-9D81-D0DCBFA07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18A540A-3946-4507-9D81-D0DCBFA07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66227D-B9BC-46F6-B1CA-5D15C2D89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D66227D-B9BC-46F6-B1CA-5D15C2D89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4378" y="364978"/>
            <a:ext cx="4373090" cy="1107996"/>
          </a:xfrm>
          <a:prstGeom prst="rect">
            <a:avLst/>
          </a:prstGeom>
          <a:solidFill>
            <a:srgbClr val="9AF6BF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11384-A2E0-4105-9CB0-F150B2DAE79C}"/>
              </a:ext>
            </a:extLst>
          </p:cNvPr>
          <p:cNvSpPr txBox="1"/>
          <p:nvPr/>
        </p:nvSpPr>
        <p:spPr>
          <a:xfrm>
            <a:off x="5696778" y="2021569"/>
            <a:ext cx="6186876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ফুলঃ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37651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CB269-33FE-4740-9CF1-D368DAC20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67" b="12145"/>
          <a:stretch/>
        </p:blipFill>
        <p:spPr>
          <a:xfrm>
            <a:off x="862942" y="364978"/>
            <a:ext cx="4373090" cy="5698938"/>
          </a:xfrm>
          <a:prstGeom prst="ellipse">
            <a:avLst/>
          </a:prstGeom>
          <a:ln w="76200">
            <a:solidFill>
              <a:srgbClr val="FF66FF"/>
            </a:solidFill>
          </a:ln>
        </p:spPr>
      </p:pic>
    </p:spTree>
    <p:extLst>
      <p:ext uri="{BB962C8B-B14F-4D97-AF65-F5344CB8AC3E}">
        <p14:creationId xmlns:p14="http://schemas.microsoft.com/office/powerpoint/2010/main" val="40079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137651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8106" y="149921"/>
            <a:ext cx="10109306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perspectiveAbove"/>
              <a:lightRig rig="threePt" dir="t"/>
            </a:scene3d>
            <a:sp3d extrusionH="184150">
              <a:bevelT w="19050" h="336550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pPr algn="ctr"/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63" y="2470858"/>
            <a:ext cx="6826193" cy="3971192"/>
          </a:xfrm>
          <a:prstGeom prst="snip2Diag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9E82131A-053C-4CA1-9DDB-71173634E5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027836"/>
            <a:ext cx="3401847" cy="24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AFCB6C66-16F3-4D48-B49B-C57A4CF4B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772" y="3019902"/>
            <a:ext cx="3401848" cy="24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AFCB6C66-16F3-4D48-B49B-C57A4CF4B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172" y="3172302"/>
            <a:ext cx="3401848" cy="241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F69158-8EEE-4482-B498-C58B0976C81D}"/>
              </a:ext>
            </a:extLst>
          </p:cNvPr>
          <p:cNvSpPr/>
          <p:nvPr/>
        </p:nvSpPr>
        <p:spPr>
          <a:xfrm>
            <a:off x="346841" y="2987860"/>
            <a:ext cx="11556123" cy="3416320"/>
          </a:xfrm>
          <a:prstGeom prst="rect">
            <a:avLst/>
          </a:prstGeom>
          <a:solidFill>
            <a:srgbClr val="9AF6B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শোনাঃ ২.১.৩ 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১.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লেখাঃ ২.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.২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বিষয়সংশ্লিষ্ট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03239"/>
            <a:ext cx="12192000" cy="675476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4558581" y="498820"/>
            <a:ext cx="3797141" cy="2035221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SG" sz="7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3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628" y="5220336"/>
            <a:ext cx="6789599" cy="646331"/>
          </a:xfrm>
          <a:prstGeom prst="rect">
            <a:avLst/>
          </a:prstGeom>
          <a:solidFill>
            <a:srgbClr val="EEBEE5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6883" y="5510937"/>
            <a:ext cx="4669887" cy="646331"/>
          </a:xfrm>
          <a:prstGeom prst="rect">
            <a:avLst/>
          </a:prstGeom>
          <a:solidFill>
            <a:srgbClr val="C9958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0914" y="5785346"/>
            <a:ext cx="8748053" cy="646331"/>
          </a:xfrm>
          <a:prstGeom prst="rect">
            <a:avLst/>
          </a:prstGeom>
          <a:solidFill>
            <a:srgbClr val="9AF6BF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043" y="1637119"/>
            <a:ext cx="3432781" cy="3182189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10" y="1637118"/>
            <a:ext cx="3805987" cy="3182189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F6302B-CAFC-4497-8BC7-07CC958A8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37118"/>
            <a:ext cx="3432781" cy="3018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0EF3FC7B-7069-40AF-8042-9467C6BF5F62}"/>
              </a:ext>
            </a:extLst>
          </p:cNvPr>
          <p:cNvSpPr txBox="1"/>
          <p:nvPr/>
        </p:nvSpPr>
        <p:spPr>
          <a:xfrm>
            <a:off x="1524000" y="420346"/>
            <a:ext cx="9930063" cy="923330"/>
          </a:xfrm>
          <a:prstGeom prst="rect">
            <a:avLst/>
          </a:prstGeom>
          <a:solidFill>
            <a:srgbClr val="9AF6B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তোমরা কি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পা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রছো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3760CD29-8AF2-491E-AB51-8973F05A4255}"/>
              </a:ext>
            </a:extLst>
          </p:cNvPr>
          <p:cNvSpPr txBox="1"/>
          <p:nvPr/>
        </p:nvSpPr>
        <p:spPr>
          <a:xfrm>
            <a:off x="6721642" y="1455299"/>
            <a:ext cx="5259218" cy="15927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ঘাসফুল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20" y="2598905"/>
            <a:ext cx="6953512" cy="3814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9E82131A-053C-4CA1-9DDB-71173634E5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569" y="4259095"/>
            <a:ext cx="3401847" cy="24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op Butterflies Slow Motion Stickers for Android &amp; iOS | Gfycat">
            <a:extLst>
              <a:ext uri="{FF2B5EF4-FFF2-40B4-BE49-F238E27FC236}">
                <a16:creationId xmlns:a16="http://schemas.microsoft.com/office/drawing/2014/main" id="{9E82131A-053C-4CA1-9DDB-71173634E5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953" y="4259095"/>
            <a:ext cx="3401847" cy="24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D20BE885-79A2-4788-A60C-9FF94EA72172}"/>
              </a:ext>
            </a:extLst>
          </p:cNvPr>
          <p:cNvSpPr txBox="1"/>
          <p:nvPr/>
        </p:nvSpPr>
        <p:spPr>
          <a:xfrm>
            <a:off x="8029814" y="4177066"/>
            <a:ext cx="3624035" cy="2123658"/>
          </a:xfrm>
          <a:prstGeom prst="rect">
            <a:avLst/>
          </a:prstGeom>
          <a:solidFill>
            <a:srgbClr val="EEBEE5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মৈত্র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C7E9AD6-A2A1-4765-97C5-6C2FF6DF1442}"/>
              </a:ext>
            </a:extLst>
          </p:cNvPr>
          <p:cNvSpPr txBox="1"/>
          <p:nvPr/>
        </p:nvSpPr>
        <p:spPr>
          <a:xfrm>
            <a:off x="834189" y="444364"/>
            <a:ext cx="10331116" cy="1414463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বিষয়ঃ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7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573" y="314496"/>
            <a:ext cx="2970349" cy="6390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4"/>
          <p:cNvSpPr txBox="1"/>
          <p:nvPr/>
        </p:nvSpPr>
        <p:spPr>
          <a:xfrm>
            <a:off x="454468" y="2057830"/>
            <a:ext cx="4440498" cy="46474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১৯১১ সালে পাবনা জেলায় কবি জ্যোতিরিন্দ্র মৈত্র জন্মগ্রহণ করেন।তিনি একজন প্রখ্যাত কবি ও গায়ক ছিলেন। তিনি অনেক উদ্দীপনামূলক দেশপ্রেমের গান লিখে বিখ্যাত হয়েছেন।সংগীতের শিক্ষক হিসাবেও তিনি খ্যাতিমান।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9492092" y="1488745"/>
            <a:ext cx="2292824" cy="1446550"/>
          </a:xfrm>
          <a:prstGeom prst="rect">
            <a:avLst/>
          </a:prstGeom>
          <a:solidFill>
            <a:srgbClr val="FF66FF"/>
          </a:solidFill>
          <a:ln w="31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মৈত্র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8410136" y="4003771"/>
            <a:ext cx="3573868" cy="18774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১৯৭৭  সালের ২৬শে অক্টোবর তিনি মৃত্যুবরণ করেন।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11432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495" y="700034"/>
            <a:ext cx="3630308" cy="923330"/>
          </a:xfrm>
          <a:prstGeom prst="rect">
            <a:avLst/>
          </a:prstGeom>
          <a:ln>
            <a:solidFill>
              <a:srgbClr val="800080"/>
            </a:solidFill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SG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9439BCD-8B66-4590-B78C-4865E35C5822}"/>
              </a:ext>
            </a:extLst>
          </p:cNvPr>
          <p:cNvSpPr/>
          <p:nvPr/>
        </p:nvSpPr>
        <p:spPr>
          <a:xfrm>
            <a:off x="0" y="0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AC15BAF4-0B5B-49DC-8F72-58EBE7C01C01}"/>
              </a:ext>
            </a:extLst>
          </p:cNvPr>
          <p:cNvSpPr txBox="1"/>
          <p:nvPr/>
        </p:nvSpPr>
        <p:spPr>
          <a:xfrm>
            <a:off x="883662" y="5684602"/>
            <a:ext cx="45706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DC6E3A6B-C677-466E-9BBA-2E34FAD3DE2E}"/>
              </a:ext>
            </a:extLst>
          </p:cNvPr>
          <p:cNvSpPr txBox="1"/>
          <p:nvPr/>
        </p:nvSpPr>
        <p:spPr>
          <a:xfrm>
            <a:off x="7383681" y="5690299"/>
            <a:ext cx="3623577" cy="646331"/>
          </a:xfrm>
          <a:prstGeom prst="rect">
            <a:avLst/>
          </a:prstGeom>
          <a:noFill/>
          <a:ln w="3175">
            <a:solidFill>
              <a:srgbClr val="0033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হাওয়াতে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9C6838-C859-4C64-8E84-19514F0E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90" t="29071"/>
          <a:stretch/>
        </p:blipFill>
        <p:spPr>
          <a:xfrm>
            <a:off x="635000" y="1620253"/>
            <a:ext cx="5172244" cy="3609473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0E8693-3FEE-4538-A4AE-BFDD03A56113}"/>
              </a:ext>
            </a:extLst>
          </p:cNvPr>
          <p:cNvSpPr txBox="1"/>
          <p:nvPr/>
        </p:nvSpPr>
        <p:spPr>
          <a:xfrm>
            <a:off x="4042611" y="465058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A60F62-0EB2-4363-8A55-8D0AA63B1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915" y="1686426"/>
            <a:ext cx="4743450" cy="3543300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36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42" y="1421809"/>
            <a:ext cx="5362374" cy="3424445"/>
          </a:xfrm>
          <a:prstGeom prst="snip2DiagRect">
            <a:avLst/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091" y="1421809"/>
            <a:ext cx="5241702" cy="3424445"/>
          </a:xfrm>
          <a:prstGeom prst="snip2DiagRect">
            <a:avLst/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16"/>
          <p:cNvSpPr txBox="1"/>
          <p:nvPr/>
        </p:nvSpPr>
        <p:spPr>
          <a:xfrm>
            <a:off x="851480" y="5406583"/>
            <a:ext cx="483169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7435626" y="5406582"/>
            <a:ext cx="336758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ছিঁড়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8FF45-1F11-4D84-ACCA-4C9A6BB5BA7A}"/>
              </a:ext>
            </a:extLst>
          </p:cNvPr>
          <p:cNvSpPr txBox="1"/>
          <p:nvPr/>
        </p:nvSpPr>
        <p:spPr>
          <a:xfrm>
            <a:off x="4042611" y="465058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995651"/>
          </a:xfrm>
          <a:prstGeom prst="frame">
            <a:avLst>
              <a:gd name="adj1" fmla="val 2028"/>
            </a:avLst>
          </a:prstGeom>
          <a:gradFill>
            <a:gsLst>
              <a:gs pos="70000">
                <a:srgbClr val="FF66FF"/>
              </a:gs>
              <a:gs pos="23000">
                <a:srgbClr val="00B0F0"/>
              </a:gs>
              <a:gs pos="70000">
                <a:srgbClr val="10D4CF"/>
              </a:gs>
              <a:gs pos="50000">
                <a:srgbClr val="FF66FF"/>
              </a:gs>
            </a:gsLst>
            <a:path path="circle">
              <a:fillToRect l="50000" t="50000" r="50000" b="50000"/>
            </a:path>
          </a:gra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40" y="1597548"/>
            <a:ext cx="4918071" cy="349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1"/>
          <p:cNvSpPr txBox="1"/>
          <p:nvPr/>
        </p:nvSpPr>
        <p:spPr>
          <a:xfrm>
            <a:off x="974501" y="5568813"/>
            <a:ext cx="425002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8986" y="5525037"/>
            <a:ext cx="385078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কিরণে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C6D99-FE87-4466-8601-D25FA13C3DA1}"/>
              </a:ext>
            </a:extLst>
          </p:cNvPr>
          <p:cNvSpPr txBox="1"/>
          <p:nvPr/>
        </p:nvSpPr>
        <p:spPr>
          <a:xfrm>
            <a:off x="3099515" y="439361"/>
            <a:ext cx="5518484" cy="769441"/>
          </a:xfrm>
          <a:prstGeom prst="rect">
            <a:avLst/>
          </a:prstGeom>
          <a:solidFill>
            <a:srgbClr val="EEBEE5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 ও কবিতা পড়ি</a:t>
            </a:r>
            <a:endParaRPr lang="en-SG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503744-366D-4626-AD61-675CC2195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391" y="1597547"/>
            <a:ext cx="4918071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1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Dropl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1302</TotalTime>
  <Words>720</Words>
  <Application>Microsoft Office PowerPoint</Application>
  <PresentationFormat>Widescreen</PresentationFormat>
  <Paragraphs>138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NikoshBAN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ratri das</cp:lastModifiedBy>
  <cp:revision>65</cp:revision>
  <dcterms:created xsi:type="dcterms:W3CDTF">2020-07-05T14:28:59Z</dcterms:created>
  <dcterms:modified xsi:type="dcterms:W3CDTF">2020-07-17T12:55:46Z</dcterms:modified>
</cp:coreProperties>
</file>