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9" r:id="rId3"/>
    <p:sldId id="257" r:id="rId4"/>
    <p:sldId id="260" r:id="rId5"/>
    <p:sldId id="258" r:id="rId6"/>
    <p:sldId id="312" r:id="rId7"/>
    <p:sldId id="259" r:id="rId8"/>
    <p:sldId id="313" r:id="rId9"/>
    <p:sldId id="314" r:id="rId10"/>
    <p:sldId id="262" r:id="rId11"/>
    <p:sldId id="315" r:id="rId12"/>
    <p:sldId id="292" r:id="rId13"/>
    <p:sldId id="293" r:id="rId14"/>
    <p:sldId id="286" r:id="rId15"/>
    <p:sldId id="290" r:id="rId16"/>
    <p:sldId id="291" r:id="rId17"/>
    <p:sldId id="289" r:id="rId18"/>
    <p:sldId id="294" r:id="rId19"/>
    <p:sldId id="316" r:id="rId20"/>
    <p:sldId id="288" r:id="rId21"/>
    <p:sldId id="302" r:id="rId22"/>
    <p:sldId id="301" r:id="rId23"/>
    <p:sldId id="300" r:id="rId24"/>
    <p:sldId id="303" r:id="rId25"/>
    <p:sldId id="299" r:id="rId26"/>
    <p:sldId id="298" r:id="rId27"/>
    <p:sldId id="297" r:id="rId28"/>
    <p:sldId id="296" r:id="rId29"/>
    <p:sldId id="317" r:id="rId30"/>
    <p:sldId id="307" r:id="rId31"/>
    <p:sldId id="310" r:id="rId32"/>
    <p:sldId id="311" r:id="rId33"/>
    <p:sldId id="309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2BD92-4C14-495B-86FC-4840776232C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6CA0-604C-46BE-93E9-A74EBA6DD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14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854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45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46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23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09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822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270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7756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90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60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459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39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24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879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47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696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80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82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15337"/>
            <a:ext cx="42333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790"/>
          <a:stretch/>
        </p:blipFill>
        <p:spPr>
          <a:xfrm>
            <a:off x="2438400" y="2219204"/>
            <a:ext cx="4233334" cy="4481977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কিছু ছবি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(কাচি , ডেটল, প্রভিসেপ , জীবানুমুক্ত তূলা, ব্যান্ডেজ, বরফ, কাচি।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jalil contents and pics\shashi citro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485900"/>
            <a:ext cx="3552078" cy="2933700"/>
          </a:xfrm>
          <a:prstGeom prst="rect">
            <a:avLst/>
          </a:prstGeom>
          <a:noFill/>
        </p:spPr>
      </p:pic>
      <p:pic>
        <p:nvPicPr>
          <p:cNvPr id="2051" name="Picture 3" descr="D:\jalil contents and pics\shashi citro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5900"/>
            <a:ext cx="4828032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খেলাধুলা করার সময় দুর্ঘটনা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jalil contents and pics\shashi citro\index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330" y="2353829"/>
            <a:ext cx="4269670" cy="3033713"/>
          </a:xfrm>
          <a:prstGeom prst="rect">
            <a:avLst/>
          </a:prstGeom>
          <a:noFill/>
        </p:spPr>
      </p:pic>
      <p:pic>
        <p:nvPicPr>
          <p:cNvPr id="4099" name="Picture 3" descr="D:\jalil contents and pics\shashi citro\index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00288"/>
            <a:ext cx="4267200" cy="3087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খেলাধুলা করার সময় দুর্ঘটনা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খেলাধুলা করার সময় মচকে যাওয়া, ব্যাথা পাওয়া, মাংস পে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তে টান লাগা।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সমস্ত ঘটনা ঘটলে জরুরী চিকিৎসকের পরামর্শ গ্রহন করা উচিত।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চিকিৎসা পেতে দেরি হলে প্রাথমিক চিকিৎসা আবশ্যক।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5337"/>
            <a:ext cx="7543800" cy="1675463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খেলাধুলা করার সময় দুর্ঘটনা এড়ানোর জন্য নিম্নলিখিত সতর্তকতা অবলম্বন করা প্রয়োজন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24200"/>
            <a:ext cx="7543800" cy="2895600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খেলাধুলা করার সময় মচকে যাওয়া, ব্যাথা পাওয়া, মাংস পে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তে টান লাগা।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সমস্ত ঘটনা ঘটলে জরুরী চিকিৎসকের পরামর্শ গ্রহন করা উচিত।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চিকিৎসা পেতে দেরি হলে প্রাথমিক চিকিৎসা আবশ্যক।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এড়ানোর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434" y="1752600"/>
            <a:ext cx="7407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নোর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29718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খেলাধুলা করার পূর্বে শরীরকে গরম করতে হবে।ঠিক মতো শরীর গরম না করে খেলাধুলা শুরু করলে ছোট আঘাত ও মাংস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টান লাগতে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jalil contents and pics\shashi citro\images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50419"/>
            <a:ext cx="6019800" cy="3555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কোন স্থানে খেলাধুলা শুরু করার পূর্বে সে স্থান ভালো ভাবে পরীক্ষা করে নিতে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D:\jalil contents and pics\shashi citro\image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839075" cy="508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অতিরিক্ত ব্যায়াম বা খেলাধুলা কর উচিত নয়। এতে উপকারের চেয়ে ক্ষতি বেশি হয়।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D:\jalil contents and pics\shashi citro\index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1600199"/>
            <a:ext cx="8129587" cy="465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905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সঙ্গীর সাথে খেলাধুলা বা ব্যায়াম করার সময় নিজের উচ্চতা ও ওজনের সমান সঙ্গী বেছে নিতে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209800"/>
            <a:ext cx="4131733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jalil contents and pics\shashi citro\image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9" y="2209800"/>
            <a:ext cx="472440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905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সঙ্গীর সাথে খেলাধুলা বা ব্যায়াম করার সময় নিজের উচ্চতা ও ওজনের সমান সঙ্গী বেছে নিতে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D:\jalil contents and pics\shashi citro\inde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599"/>
            <a:ext cx="7179734" cy="402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3B11A0-6172-498A-97C6-D1FF886FF614}"/>
              </a:ext>
            </a:extLst>
          </p:cNvPr>
          <p:cNvSpPr txBox="1"/>
          <p:nvPr/>
        </p:nvSpPr>
        <p:spPr>
          <a:xfrm>
            <a:off x="1524000" y="990600"/>
            <a:ext cx="609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জলিলুর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দপদপিয়া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নলছিটি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430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পিচ্ছিল, ভেজা ও ইট পাটকেল যুক্ত মাঠে খেলা উচিত নয়।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D:\jalil contents and pics\shashi citro\image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55383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দা, কাস্তে, ছুরি, চাকু, ব্লেড বা ধারালো কোন বস্তু দ্বারা খেলাধুলা করা উচিত নয়।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3" name="Picture 3" descr="D:\jalil contents and pics\shashi citro\unnamed 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134" y="1766004"/>
            <a:ext cx="3200400" cy="2129721"/>
          </a:xfrm>
          <a:prstGeom prst="rect">
            <a:avLst/>
          </a:prstGeom>
          <a:noFill/>
        </p:spPr>
      </p:pic>
      <p:pic>
        <p:nvPicPr>
          <p:cNvPr id="10244" name="Picture 4" descr="D:\jalil contents and pics\shashi citro\inde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362" y="176600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দিয়াশলাই বা আগুন দিয়ে খেলা করা যাবে না।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jalil contents and pics\shashi citro\index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798734" cy="491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বৈদ্যুতিক খুঁটির ধারে খেলাধুলা করা উচিত নয়।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D:\jalil contents and pics\shashi citro\index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71650"/>
            <a:ext cx="4237573" cy="2574914"/>
          </a:xfrm>
          <a:prstGeom prst="rect">
            <a:avLst/>
          </a:prstGeom>
          <a:noFill/>
        </p:spPr>
      </p:pic>
      <p:pic>
        <p:nvPicPr>
          <p:cNvPr id="11267" name="Picture 3" descr="D:\jalil contents and pics\shashi citro\index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1771650"/>
            <a:ext cx="4276725" cy="257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651933"/>
            <a:ext cx="6798734" cy="13038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যে সব দুর্ঘটনা ঘটতে পারে 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2290" name="Picture 2" descr="D:\jalil contents and pics\shashi citro\index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064837"/>
            <a:ext cx="2514600" cy="1819275"/>
          </a:xfrm>
          <a:prstGeom prst="rect">
            <a:avLst/>
          </a:prstGeom>
          <a:noFill/>
        </p:spPr>
      </p:pic>
      <p:pic>
        <p:nvPicPr>
          <p:cNvPr id="12291" name="Picture 3" descr="D:\jalil contents and pics\shashi citro\index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133600"/>
            <a:ext cx="2971800" cy="1750512"/>
          </a:xfrm>
          <a:prstGeom prst="rect">
            <a:avLst/>
          </a:prstGeom>
          <a:noFill/>
        </p:spPr>
      </p:pic>
      <p:pic>
        <p:nvPicPr>
          <p:cNvPr id="12292" name="Picture 4" descr="D:\jalil contents and pics\shashi citro\hqdefault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84112"/>
            <a:ext cx="3886200" cy="2914650"/>
          </a:xfrm>
          <a:prstGeom prst="rect">
            <a:avLst/>
          </a:prstGeom>
          <a:noFill/>
        </p:spPr>
      </p:pic>
      <p:pic>
        <p:nvPicPr>
          <p:cNvPr id="12293" name="Picture 5" descr="D:\jalil contents and pics\shashi citro\index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2999" y="4200524"/>
            <a:ext cx="4210403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5715000" cy="18362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মাংস</a:t>
            </a:r>
            <a:r>
              <a:rPr kumimoji="0" lang="bn-IN" sz="48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পেশিতে</a:t>
            </a:r>
            <a:r>
              <a:rPr kumimoji="0" lang="bn-IN" sz="48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টান ধরা </a:t>
            </a:r>
            <a:endParaRPr kumimoji="0" lang="en-US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971800"/>
            <a:ext cx="7848600" cy="3505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খেলাধুলা করতে করতে বা ভারী কোন জিনিস তোলার সময় মাংসপে</a:t>
            </a:r>
            <a:r>
              <a:rPr lang="en-US" sz="400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শি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সংকুচিত হয়ে ব্যাথা অনুভব হয় এবং চলতে গিয়ে কষ্ট অনুভূত হয়। কোন কোন সময় আহত স্থান ফুলে ওঠে। এ অবস্থাকে মাংস </a:t>
            </a:r>
            <a:r>
              <a:rPr lang="en-US" sz="400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পেশির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টান লাগা বোঝায়।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2" descr="D:\jalil contents and pics\shashi citro\index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45562"/>
            <a:ext cx="251460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514600"/>
            <a:ext cx="7696200" cy="3886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54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বিশ্রাম নিতে হবে।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5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ম্যাসেস</a:t>
            </a:r>
            <a:r>
              <a:rPr kumimoji="0" lang="bn-IN" sz="54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করতে হবে।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5400" baseline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প্রয়োজনে</a:t>
            </a:r>
            <a:r>
              <a:rPr lang="bn-IN" sz="54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ডাক্তারের পরামর্শ নিতে হবে। </a:t>
            </a:r>
            <a:r>
              <a:rPr kumimoji="0" lang="bn-IN" sz="5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029200" cy="1902912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চোখে ধুলাবালি ঢোকা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56467"/>
            <a:ext cx="8458200" cy="273473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খেলাধুলা</a:t>
            </a:r>
            <a:r>
              <a:rPr kumimoji="0" lang="bn-IN" sz="48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করার সময় চোখের মধ্যে কীট পতঙ্গ বা ধুলাবালি চোখে ঢুকে পড়লে অসস্তিকর পরিবেশ সৃষ্টি হয়।  </a:t>
            </a:r>
            <a:endParaRPr kumimoji="0" lang="en-US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3" descr="D:\jalil contents and pics\shashi citro\index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2971800" cy="175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প্রতিকার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00200"/>
            <a:ext cx="8915400" cy="5257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রোগীর</a:t>
            </a:r>
            <a:r>
              <a:rPr kumimoji="0" lang="bn-IN" sz="3600" b="1" i="0" u="none" strike="noStrike" kern="1200" cap="none" spc="0" normalizeH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চোখ রগড়ানো যাবে না।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1" i="0" u="none" strike="noStrike" kern="1200" cap="none" spc="0" normalizeH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চোখের পাতা ফাঁক করে দেখতে হবে চোখের ভিতরে কিছু আছে কিনা।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3600" b="1" dirty="0" smtClean="0">
                <a:ln w="3175" cmpd="sng">
                  <a:noFill/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পরিষ্কার কাপড় হালকা ভিজিয়ে তা বের করতে হবে। এ জন্য বড়দের সাহায্য নিতে হবে।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3600" b="1" dirty="0" smtClean="0">
                <a:ln w="3175" cmpd="sng">
                  <a:noFill/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চোখ মুখে পানির ঝাপটা দিয়ে চোখ পরিষ্কার করতে হবে।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3600" b="1" dirty="0" smtClean="0">
                <a:ln w="3175" cmpd="sng">
                  <a:noFill/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এর পরও সমস্যা হলে ডাক্তারের পরামর্শ নিতে হবে।  </a:t>
            </a:r>
            <a:r>
              <a:rPr kumimoji="0" lang="bn-IN" sz="3600" b="1" i="0" u="none" strike="noStrike" kern="1200" cap="none" spc="0" normalizeH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6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রক্তপাত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D:\jalil contents and pics\shashi citro\hqdefault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3886200" cy="2914650"/>
          </a:xfrm>
          <a:prstGeom prst="rect">
            <a:avLst/>
          </a:prstGeom>
          <a:noFill/>
        </p:spPr>
      </p:pic>
      <p:pic>
        <p:nvPicPr>
          <p:cNvPr id="7" name="Picture 5" descr="D:\jalil contents and pics\shashi citro\index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2111" y="1447800"/>
            <a:ext cx="4811889" cy="2286000"/>
          </a:xfrm>
          <a:prstGeom prst="rect">
            <a:avLst/>
          </a:prstGeom>
          <a:noFill/>
        </p:spPr>
      </p:pic>
      <p:pic>
        <p:nvPicPr>
          <p:cNvPr id="13314" name="Picture 2" descr="D:\jalil contents and pics\shashi citro\Bd-Pratidin-18-08-18-F-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2111" y="3733800"/>
            <a:ext cx="4495800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263403"/>
            <a:ext cx="6798734" cy="130386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sz="16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16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16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6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6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16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16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7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17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৭ </a:t>
            </a:r>
          </a:p>
          <a:p>
            <a:pPr>
              <a:buNone/>
            </a:pPr>
            <a:r>
              <a:rPr lang="en-US" sz="17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১: </a:t>
            </a:r>
            <a:r>
              <a:rPr lang="en-US" sz="17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  <a:r>
              <a:rPr lang="en-US" sz="17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17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17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7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17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7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			</a:t>
            </a:r>
            <a:r>
              <a:rPr lang="en-US" sz="17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17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17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562600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রক্তপাত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447800"/>
            <a:ext cx="8229600" cy="13038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খেলাধুলা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করার সময় মুখে আঘাত লেগে দাঁতের গোড়া দিয়ে রক্ত বের হতে পারে।</a:t>
            </a: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আবার কোথাও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কেটে যেতে পারে। 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00"/>
            <a:ext cx="8229600" cy="3505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দাঁতের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গোড়ায় বা মুখে বরফ লাগাতে হবে।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4000" dirty="0" smtClean="0">
                <a:ln w="3175" cmpd="sng">
                  <a:noFill/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কোথাও কেটে গেলে চেপে ধরে রক্তপড়া বন্ধ করার চেষ্টা করতে হবে। সেভলন, ডেটল ও হালকা গরম পানি দিয়ে ধুয়ে পরিষ্কার কাপড় বা ব্যান্ডেজ এর কাপড় দিয়ে ব্যান্ডেজ করতে হবে।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6" name="Picture 2" descr="D:\jalil contents and pics\shashi citro\index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-46567"/>
            <a:ext cx="2780218" cy="1494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752600"/>
            <a:ext cx="6798734" cy="1524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</a:t>
            </a:r>
            <a:r>
              <a:rPr kumimoji="0" lang="en-US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কঃ</a:t>
            </a:r>
            <a:r>
              <a:rPr kumimoji="0" lang="en-US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খেলাধুলা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করার সময়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সতর্কতা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অবলম্বন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হবে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তার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একটি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তালিকা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তৈরি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3657600"/>
            <a:ext cx="6798734" cy="13038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</a:t>
            </a:r>
            <a:r>
              <a:rPr kumimoji="0" lang="en-US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000" dirty="0" smtClean="0">
                <a:ln w="3175" cmpd="sng">
                  <a:noFill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খঃ</a:t>
            </a:r>
            <a:r>
              <a:rPr kumimoji="0" lang="en-US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খেলাধুলা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করার সময়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দুর্ঘটনা ঘট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তে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পারে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তার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একটি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তালিকা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তৈরি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752600"/>
            <a:ext cx="6798734" cy="1524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মুখের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ভিতর রক্ত বের হলে কি করতে হবে?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5181600"/>
            <a:ext cx="6798734" cy="13038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 কোন জিনিস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দিয়ে খেলা করা উচিত নয়? 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3581400"/>
            <a:ext cx="6798734" cy="13038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চোখে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ধুলাবালি গেলে কি করতে হবে? 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752600"/>
            <a:ext cx="6798734" cy="13038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খেলাধুলা</a:t>
            </a:r>
            <a:r>
              <a:rPr kumimoji="0" lang="bn-IN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করার সময়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সতর্কতা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অবলম্বন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হবে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তার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একটি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তালিকা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তৈরি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kumimoji="0" lang="en-US" sz="40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বিদায় । আবার দেখা হবে।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86416"/>
            <a:ext cx="4624037" cy="437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884994" cy="4449763"/>
          </a:xfrm>
          <a:blipFill>
            <a:blip r:embed="rId3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৭, ১, ১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চলাকালীন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বলতে পারবে।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৭, ১, ২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অনুসরন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CA1KQBL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0" y="457200"/>
            <a:ext cx="1600199" cy="11986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00" b="15863"/>
          <a:stretch/>
        </p:blipFill>
        <p:spPr>
          <a:xfrm>
            <a:off x="4572000" y="2262482"/>
            <a:ext cx="4360572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11" y="2262482"/>
            <a:ext cx="4365789" cy="3733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একটি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66" y="2219204"/>
            <a:ext cx="6798734" cy="44616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কিছু ছবি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jalil contents and pics\shashi citro\index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0270" y="3533778"/>
            <a:ext cx="1292437" cy="805498"/>
          </a:xfrm>
          <a:prstGeom prst="rect">
            <a:avLst/>
          </a:prstGeom>
          <a:noFill/>
        </p:spPr>
      </p:pic>
      <p:pic>
        <p:nvPicPr>
          <p:cNvPr id="3075" name="Picture 3" descr="D:\jalil contents and pics\shashi citro\maxresdefaul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03867"/>
            <a:ext cx="5825067" cy="3276600"/>
          </a:xfrm>
          <a:prstGeom prst="rect">
            <a:avLst/>
          </a:prstGeom>
          <a:noFill/>
        </p:spPr>
      </p:pic>
      <p:pic>
        <p:nvPicPr>
          <p:cNvPr id="3076" name="Picture 4" descr="D:\jalil contents and pics\shashi citro\aci-savlon-antiseptic-liquid-bottle-112-m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5067" y="1303867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98734" cy="1303867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কিছু ছবি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jalil contents and pics\shashi citro\index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57400"/>
            <a:ext cx="3509982" cy="2187560"/>
          </a:xfrm>
          <a:prstGeom prst="rect">
            <a:avLst/>
          </a:prstGeom>
          <a:noFill/>
        </p:spPr>
      </p:pic>
      <p:pic>
        <p:nvPicPr>
          <p:cNvPr id="3077" name="Picture 5" descr="D:\jalil contents and pics\shashi citro\g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4572000" cy="218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1026</TotalTime>
  <Words>668</Words>
  <Application>Microsoft Office PowerPoint</Application>
  <PresentationFormat>On-screen Show (4:3)</PresentationFormat>
  <Paragraphs>75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Organic</vt:lpstr>
      <vt:lpstr>স্বাগত</vt:lpstr>
      <vt:lpstr>Slide 2</vt:lpstr>
      <vt:lpstr>পাঠ পরিচিতি</vt:lpstr>
      <vt:lpstr>শিখন ফল</vt:lpstr>
      <vt:lpstr>আবেগ সৃষ্টি</vt:lpstr>
      <vt:lpstr>একটি ছবি দেখি </vt:lpstr>
      <vt:lpstr>পাঠ ঘোষণা</vt:lpstr>
      <vt:lpstr>আমরা আরও কিছু ছবি দেখি </vt:lpstr>
      <vt:lpstr>আমরা আরও কিছু ছবি দেখি </vt:lpstr>
      <vt:lpstr>আমরা আরও কিছু ছবি দেখি </vt:lpstr>
      <vt:lpstr>খেলাধুলা করার সময় দুর্ঘটনা </vt:lpstr>
      <vt:lpstr>খেলাধুলা করার সময় দুর্ঘটনা </vt:lpstr>
      <vt:lpstr>খেলাধুলা করার সময় দুর্ঘটনা এড়ানোর জন্য নিম্নলিখিত সতর্তকতা অবলম্বন করা প্রয়োজন </vt:lpstr>
      <vt:lpstr>দুর্ঘটনা এড়ানোর জন্য সতর্কতা </vt:lpstr>
      <vt:lpstr>খেলাধুলা করার পূর্বে শরীরকে গরম করতে হবে।ঠিক মতো শরীর গরম না করে খেলাধুলা শুরু করলে ছোট আঘাত ও মাংস পেশিতে টান লাগতে পারে। </vt:lpstr>
      <vt:lpstr>কোন স্থানে খেলাধুলা শুরু করার পূর্বে সে স্থান ভালো ভাবে পরীক্ষা করে নিতে হবে। </vt:lpstr>
      <vt:lpstr>অতিরিক্ত ব্যায়াম বা খেলাধুলা কর উচিত নয়। এতে উপকারের চেয়ে ক্ষতি বেশি হয়।  </vt:lpstr>
      <vt:lpstr>সঙ্গীর সাথে খেলাধুলা বা ব্যায়াম করার সময় নিজের উচ্চতা ও ওজনের সমান সঙ্গী বেছে নিতে হবে। </vt:lpstr>
      <vt:lpstr>সঙ্গীর সাথে খেলাধুলা বা ব্যায়াম করার সময় নিজের উচ্চতা ও ওজনের সমান সঙ্গী বেছে নিতে হবে। </vt:lpstr>
      <vt:lpstr>পিচ্ছিল, ভেজা ও ইট পাটকেল যুক্ত মাঠে খেলা উচিত নয়। </vt:lpstr>
      <vt:lpstr>দা, কাস্তে, ছুরি, চাকু, ব্লেড বা ধারালো কোন বস্তু দ্বারা খেলাধুলা করা উচিত নয়। </vt:lpstr>
      <vt:lpstr>দিয়াশলাই বা আগুন দিয়ে খেলা করা যাবে না।  </vt:lpstr>
      <vt:lpstr>বৈদ্যুতিক খুঁটির ধারে খেলাধুলা করা উচিত নয়। </vt:lpstr>
      <vt:lpstr>Slide 24</vt:lpstr>
      <vt:lpstr>Slide 25</vt:lpstr>
      <vt:lpstr>প্রতিকার </vt:lpstr>
      <vt:lpstr>চোখে ধুলাবালি ঢোকা </vt:lpstr>
      <vt:lpstr>প্রতিকার </vt:lpstr>
      <vt:lpstr>রক্তপাত </vt:lpstr>
      <vt:lpstr>রক্তপাত </vt:lpstr>
      <vt:lpstr>দলীয় কাজ  </vt:lpstr>
      <vt:lpstr>মূল্যায়ন </vt:lpstr>
      <vt:lpstr>বাড়ির কাজ </vt:lpstr>
      <vt:lpstr>বিদায় । আবার দেখা হবে।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PTI_DNJ</dc:creator>
  <cp:lastModifiedBy>DPE</cp:lastModifiedBy>
  <cp:revision>266</cp:revision>
  <dcterms:created xsi:type="dcterms:W3CDTF">2006-08-16T00:00:00Z</dcterms:created>
  <dcterms:modified xsi:type="dcterms:W3CDTF">2020-07-14T16:56:22Z</dcterms:modified>
</cp:coreProperties>
</file>