
<file path=[Content_Types].xml><?xml version="1.0" encoding="utf-8"?>
<Types xmlns="http://schemas.openxmlformats.org/package/2006/content-types">
  <Default Extension="wmf" ContentType="image/x-wmf"/>
  <Default Extension="bin" ContentType="application/vnd.ms-office.activeX"/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xml" ContentType="application/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diagrams/data1.xml" ContentType="application/vnd.openxmlformats-officedocument.drawingml.diagramData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app.xml" ContentType="application/vnd.openxmlformats-officedocument.extended-properties+xml"/>
  <Override PartName="/ppt/slides/slide12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activex/activex1.xml" ContentType="application/vnd.ms-office.activeX+xml"/>
  <Override PartName="/ppt/slides/slide9.xml" ContentType="application/vnd.openxmlformats-officedocument.presentationml.slide+xml"/>
  <Override PartName="/ppt/diagrams/quickstyle1.xml" ContentType="application/vnd.openxmlformats-officedocument.drawingml.diagramStyl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theme/theme2.xml" ContentType="application/vnd.openxmlformats-officedocument.theme+xml"/>
  <Override PartName="/ppt/notesslides/notesslide15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71" r:id="rId6"/>
    <p:sldId id="261" r:id="rId7"/>
    <p:sldId id="260" r:id="rId8"/>
    <p:sldId id="276" r:id="rId9"/>
    <p:sldId id="264" r:id="rId10"/>
    <p:sldId id="272" r:id="rId11"/>
    <p:sldId id="266" r:id="rId12"/>
    <p:sldId id="267" r:id="rId13"/>
    <p:sldId id="284" r:id="rId14"/>
    <p:sldId id="274" r:id="rId15"/>
    <p:sldId id="275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7E8563-7FC6-4040-A4AD-4866AE3D9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FA505A-A95F-4DF4-B4D9-0B455433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687629-1D48-4F4F-A3D6-9D5A2D651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9FF2884-7103-46B6-8C76-17AD2D736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1FC1F5B-ADED-4CD4-9FAB-C8FE5DC9D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4934BA-5783-428D-BA2A-B2333024D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4C1D05-1C5E-450B-9E11-FB55A701D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7E0B47B-877C-4002-8BE2-FD4630DEA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EB5CAAC-DDB1-47DA-8AF2-8AEE6EAD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6708822-F34D-4228-B466-210167140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21D4F2E-08C0-474D-98EE-26CCEC89FF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E47179-E798-420E-98BF-EFB183713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E73A21C-6710-4A04-BC70-3EBDB7A54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62A5D02-33D6-4343-9C2B-2E81A83FD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8AB7124-1A90-4345-A4ED-482BFDA76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E13B867-C69E-44F2-88F3-106DB260C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32741" y="223964"/>
            <a:ext cx="7937274" cy="6634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759" y="299995"/>
            <a:ext cx="1049314" cy="45158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7200"/>
              <a:t>স্বাগতম</a:t>
            </a:r>
            <a:r>
              <a:rPr sz="7200"/>
              <a:t> </a:t>
            </a:r>
            <a:endParaRPr lang="en-US" sz="720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samakal-5e551a83cc42a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47800" y="457200"/>
            <a:ext cx="66675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495800"/>
            <a:ext cx="6248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অর্থের অংকে পরিমাপ যোগ্য নয় শুধুমাত্র একটি ঘটনা।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সুতরাং এটি লেনদেন নয়।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927_143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5800" y="228600"/>
            <a:ext cx="7696200" cy="4408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876800"/>
            <a:ext cx="6248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পুরস্কার প্রদান করা হচ্ছে,এটি অর্থের অংকে পরিমাপ যোগ্য নয়, শুধুমাত্র একটি ঘটনা। ।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 এটি ও লেনদেন নয়।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438400"/>
            <a:ext cx="1447800" cy="2215991"/>
          </a:xfrm>
          <a:prstGeom prst="rect">
            <a:avLst/>
          </a:prstGeom>
          <a:solidFill>
            <a:srgbClr val="FFFF00"/>
          </a:solidFill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438400"/>
            <a:ext cx="1447800" cy="246221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Liablities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1447800" cy="2215991"/>
          </a:xfrm>
          <a:prstGeom prst="rect">
            <a:avLst/>
          </a:prstGeom>
          <a:solidFill>
            <a:srgbClr val="FFFF00"/>
          </a:solidFill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2057400"/>
            <a:ext cx="1447800" cy="264687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Equity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1447800" cy="264687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A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(Assets)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609600"/>
            <a:ext cx="586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470" y="811143"/>
            <a:ext cx="6324600" cy="1939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নিমোক্ত ঘটনাগুলোর মধ্যে কোন গুলো লেনদেন সনাক্ত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101516"/>
            <a:ext cx="7924800" cy="37564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.১। জনাব রহমান ২০১৯ সালের ১লা জুন ইং  তারিখে নগদ ৫০০০০ টাকা ও ২০০০০ টাকা ব্যাংক জমা নিয়ে ব্যবসা শুরু করলেন।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৫ই জুন ইং  তারিখে  ১০০০০ টাকা বেতনে একজন কর্মচারী নিয়োগ দিলেন।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৫ই জুন ইং তারিখে পণ্য ক্রয় ৫০০০ টাকা।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 ১৫ই জুন ইং তারিখে জন্মদিন উপলক্ষে ছেলেকে একটি ফুটবল উপহার দিলেন।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৫।২ ৫শেজুন ইং তারিখে অফিস ভাড়া পরিশোধ ৮০০০ টাকা।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103257"/>
            <a:ext cx="3200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5060950" cy="1143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52400"/>
            <a:ext cx="28956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7772400" cy="954107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ছবি গুলো থেকে কোনটি লেনদেন, কোনটি লেনদেন নয়, স্বপক্ষে যুক্তি দাও। গুলো লেনদেন সনাক্ত কর।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0" y="2362200"/>
            <a:ext cx="2752725" cy="165735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2133600"/>
            <a:ext cx="2857500" cy="16002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4343400"/>
            <a:ext cx="2543175" cy="1800225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3000" y="4648200"/>
            <a:ext cx="2847975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6172200"/>
            <a:ext cx="914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3810000"/>
            <a:ext cx="91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038600"/>
            <a:ext cx="91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চিত্র-৩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334780"/>
            <a:ext cx="91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চিত্র-৪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894756" y="1781976"/>
            <a:ext cx="7354489" cy="1347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সকল লেনদেনই</a:t>
            </a:r>
            <a:r>
              <a:rPr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সকল </a:t>
            </a:r>
            <a:r>
              <a:rPr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লেনদেন নয়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57200"/>
            <a:ext cx="3200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12772" y="0"/>
            <a:ext cx="8731228" cy="22621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904" y="2357205"/>
            <a:ext cx="8826096" cy="4265697"/>
          </a:xfrm>
          <a:prstGeom prst="rect">
            <a:avLst/>
          </a:prstGeom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8814" y="1536652"/>
            <a:ext cx="8540319" cy="5167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H="1" flipV="1">
            <a:off x="311177" y="136137"/>
            <a:ext cx="8677956" cy="1205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/>
              <a:t>পরিচিতি</a:t>
            </a:r>
          </a:p>
          <a:p>
            <a:r>
              <a:rPr lang="bn-IN"/>
              <a:t>মোঃ</a:t>
            </a:r>
            <a:r>
              <a:t> </a:t>
            </a:r>
            <a:r>
              <a:rPr lang="bn-IN"/>
              <a:t>এনায়েত</a:t>
            </a:r>
            <a:r>
              <a:t> </a:t>
            </a:r>
            <a:r>
              <a:rPr lang="bn-IN"/>
              <a:t>উল্লাহ</a:t>
            </a:r>
          </a:p>
          <a:p>
            <a:r>
              <a:rPr lang="bn-IN"/>
              <a:t>সিনিয়র</a:t>
            </a:r>
            <a:r>
              <a:t> </a:t>
            </a:r>
            <a:r>
              <a:rPr lang="bn-IN"/>
              <a:t>সহকারী</a:t>
            </a:r>
            <a:r>
              <a:t> </a:t>
            </a:r>
            <a:r>
              <a:rPr lang="bn-IN"/>
              <a:t>শিক্ষক</a:t>
            </a:r>
          </a:p>
          <a:p>
            <a:r>
              <a:rPr lang="bn-IN"/>
              <a:t>কমলপুর</a:t>
            </a:r>
            <a:r>
              <a:t> </a:t>
            </a:r>
            <a:r>
              <a:rPr lang="bn-IN"/>
              <a:t>হাজি</a:t>
            </a:r>
            <a:r>
              <a:t> </a:t>
            </a:r>
            <a:r>
              <a:rPr lang="bn-IN"/>
              <a:t>জহির</a:t>
            </a:r>
            <a:r>
              <a:t> </a:t>
            </a:r>
            <a:r>
              <a:rPr lang="bn-IN"/>
              <a:t>উদ্দিন</a:t>
            </a:r>
            <a:r>
              <a:t> </a:t>
            </a:r>
            <a:r>
              <a:rPr lang="bn-IN"/>
              <a:t>উচ্চ</a:t>
            </a:r>
            <a:r>
              <a:t> </a:t>
            </a:r>
            <a:r>
              <a:rPr lang="bn-IN"/>
              <a:t>বিদ্যালয়, ভৈরব,কিশোরগঞ্জ। 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6700" y="1606778"/>
            <a:ext cx="8490600" cy="3032407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বিষয়ঃহিসাব</a:t>
            </a:r>
            <a:r>
              <a:rPr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sz="4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শ্রেনি-</a:t>
            </a:r>
            <a:r>
              <a:rPr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IN" sz="4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		   </a:t>
            </a:r>
            <a:endParaRPr lang="en-US" sz="48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-banking-in-bangladesh-21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71600" y="1299503"/>
            <a:ext cx="6819900" cy="388209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29810" y="5390145"/>
            <a:ext cx="2316346" cy="8021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  গ্রহন</a:t>
            </a:r>
            <a:endParaRPr lang="en-US" sz="4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V="1">
            <a:off x="1710143" y="5278843"/>
            <a:ext cx="351614" cy="3683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59535" y="4588204"/>
            <a:ext cx="1250289" cy="8509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32400000" flipV="1">
            <a:off x="4562804" y="5515380"/>
            <a:ext cx="2561896" cy="8021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  প্রদান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60747"/>
            <a:ext cx="5753100" cy="8161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dirty="0" smtClean="0"/>
              <a:t>  </a:t>
            </a:r>
            <a:endParaRPr lang="en-US" sz="5400" dirty="0"/>
          </a:p>
        </p:txBody>
      </p:sp>
    </p:spTree>
  </p:cSld>
  <p:clrMapOvr>
    <a:masterClrMapping/>
  </p:clrMapOvr>
  <p:transition spd="slow" advTm="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850" y="754451"/>
            <a:ext cx="8242300" cy="285324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লেনদেন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		অধ্যায়ঃ দ্বিতীয়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342900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077200" cy="403187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লেনদেন কী ব্যাখ্যা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কোনটি লেনদেন, কোনটি লেনদেন নয় ও কোনটি ঘটনা ব্যাখ্যাকরতে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৩।লেনদেনের বৈশিষ্ট্যগুলো বলতে  ও ব্যাখ্যা 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হিসাব সমীকরণটি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9022"/>
            <a:ext cx="8382000" cy="193899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-অর্থের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যে কোন ঘটনা যা ব্যবসায়ের আর্থিক পরিবর্তন করে সে সমস্ত ঘটনাকে  লেনদেন বলা 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যে কোন ঘটনা যা ব্যবসায়ের আর্থিক পরিবর্তন করে না সে সমস্ত ঘটনাকে  লেনদেন বলা  হয়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-3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6579" y="2581373"/>
            <a:ext cx="4285421" cy="287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32400000" flipV="1">
            <a:off x="381000" y="5588258"/>
            <a:ext cx="3860800" cy="958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পন্য কেনাকাটাহচ্ছে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800" y="2607005"/>
            <a:ext cx="4038600" cy="2826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5676900"/>
            <a:ext cx="4495800" cy="958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ব্যাংকে টাকা জমা দেওয়া 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00" y="228600"/>
            <a:ext cx="7848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19600"/>
            <a:ext cx="624840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বিকাশে টাকা পাঠানো হচ্ছে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06425"/>
            <a:ext cx="7924800" cy="1095973"/>
          </a:xfrm>
          <a:prstGeom prst="rect">
            <a:avLst/>
          </a:prstGeom>
          <a:solidFill>
            <a:srgbClr val="FF00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অর্থের অংকে পরিমাপ যোগ্য।সুতরাং এটি একটি লেনদেন।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-banking-in-bangladesh-21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4000" y="304800"/>
            <a:ext cx="6819900" cy="38820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6248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মোবাইলে টাকা ইজি লোড করাহচ্ছে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206425"/>
            <a:ext cx="6248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অর্থের অংকে পরিমাপ যোগ্য।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সুতরাং এটি ও একটি লেনদেন।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356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pcc</dc:creator>
  <cp:lastModifiedBy>pcc</cp:lastModifiedBy>
  <cp:revision>415</cp:revision>
  <dcterms:created xsi:type="dcterms:W3CDTF">2006-08-16T00:00:00Z</dcterms:created>
  <dcterms:modified xsi:type="dcterms:W3CDTF">2020-07-17T17:27:36Z</dcterms:modified>
</cp:coreProperties>
</file>