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6" r:id="rId4"/>
    <p:sldId id="257" r:id="rId5"/>
    <p:sldId id="258" r:id="rId6"/>
    <p:sldId id="260" r:id="rId7"/>
    <p:sldId id="261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2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5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C8735D7-E213-40CE-B527-B8C76FD4E89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DB824CC-77DD-47A2-AD5F-2497C302E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FC31BE2-F2C7-4A6E-8F86-265787BBF3FB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452"/>
            </a:avLst>
          </a:prstGeom>
          <a:blipFill>
            <a:blip r:embed="rId13"/>
            <a:tile tx="0" ty="0" sx="100000" sy="100000" flip="none" algn="tl"/>
          </a:blip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 sz="1800">
              <a:ln>
                <a:solidFill>
                  <a:srgbClr val="7030A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A9372-8FF3-43BC-9781-F071FAC16B6B}"/>
              </a:ext>
            </a:extLst>
          </p:cNvPr>
          <p:cNvSpPr/>
          <p:nvPr/>
        </p:nvSpPr>
        <p:spPr>
          <a:xfrm>
            <a:off x="2255067" y="247327"/>
            <a:ext cx="6957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7A03E-7B42-49E1-AA34-9D99F406B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3" y="1311965"/>
            <a:ext cx="6384233" cy="4837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00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2F57D8-F0A6-45C8-9956-DF3378C91D19}"/>
              </a:ext>
            </a:extLst>
          </p:cNvPr>
          <p:cNvSpPr/>
          <p:nvPr/>
        </p:nvSpPr>
        <p:spPr>
          <a:xfrm>
            <a:off x="1714500" y="4790661"/>
            <a:ext cx="8305800" cy="1447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 defTabSz="914400"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 পাখিটা এলো। বাচ্চাদের আদর করলো। নবিজি বললেন, দেখ, মায়ের কত </a:t>
            </a: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 descr="C:\Users\Sunamganj\Desktop\pintu\picture\New folder\13.jpg">
            <a:extLst>
              <a:ext uri="{FF2B5EF4-FFF2-40B4-BE49-F238E27FC236}">
                <a16:creationId xmlns:a16="http://schemas.microsoft.com/office/drawing/2014/main" id="{5842781C-BB2F-40F6-A19D-46A06F01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232369"/>
            <a:ext cx="4495800" cy="3558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36AB4-BAF3-44CF-9D0C-840021670D34}"/>
              </a:ext>
            </a:extLst>
          </p:cNvPr>
          <p:cNvSpPr/>
          <p:nvPr/>
        </p:nvSpPr>
        <p:spPr>
          <a:xfrm>
            <a:off x="3600593" y="254451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D202B4-69E5-4DFD-9D32-9A43BF1F4639}"/>
              </a:ext>
            </a:extLst>
          </p:cNvPr>
          <p:cNvSpPr/>
          <p:nvPr/>
        </p:nvSpPr>
        <p:spPr>
          <a:xfrm>
            <a:off x="3448193" y="274576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774ACD-8E19-4B72-A9C7-5BA136748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26" y="1687415"/>
            <a:ext cx="3339547" cy="294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DC320-95ED-4C2D-9FA7-D9ED120E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1687415"/>
            <a:ext cx="3068345" cy="2948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3B9E-2384-4031-99A2-D6FADE191FFA}"/>
              </a:ext>
            </a:extLst>
          </p:cNvPr>
          <p:cNvSpPr/>
          <p:nvPr/>
        </p:nvSpPr>
        <p:spPr>
          <a:xfrm>
            <a:off x="1479273" y="5220279"/>
            <a:ext cx="9427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নবিজি বললে,‌ বাসাটি আগের জায়গায় রেখে আসো। লোকটি তার ভুল বুঝতে পারলো। নবিজি কথা মত কাজ করলো।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24A95-8484-4CCE-A7B1-DEE03DBD7009}"/>
              </a:ext>
            </a:extLst>
          </p:cNvPr>
          <p:cNvSpPr txBox="1"/>
          <p:nvPr/>
        </p:nvSpPr>
        <p:spPr>
          <a:xfrm>
            <a:off x="4601816" y="4704621"/>
            <a:ext cx="222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ভালবাসা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9BFA9-1604-425F-89CC-A03B84A070EE}"/>
              </a:ext>
            </a:extLst>
          </p:cNvPr>
          <p:cNvSpPr txBox="1"/>
          <p:nvPr/>
        </p:nvSpPr>
        <p:spPr>
          <a:xfrm>
            <a:off x="4379843" y="304801"/>
            <a:ext cx="2451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EFFEF-33B1-4514-866C-E3377B05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0" y="1513568"/>
            <a:ext cx="4505739" cy="3485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CEDF0C-0CE5-4DC4-A783-4C10501FD3E1}"/>
              </a:ext>
            </a:extLst>
          </p:cNvPr>
          <p:cNvSpPr/>
          <p:nvPr/>
        </p:nvSpPr>
        <p:spPr>
          <a:xfrm>
            <a:off x="3357311" y="5567574"/>
            <a:ext cx="461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গল্পকথা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খে আনবে।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E55BB-DF01-4FC8-80F8-A52ECAD6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46" y="2146854"/>
            <a:ext cx="3876260" cy="31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Sunamganj\Desktop\pintu\picture\New folder\12.jpg">
            <a:extLst>
              <a:ext uri="{FF2B5EF4-FFF2-40B4-BE49-F238E27FC236}">
                <a16:creationId xmlns:a16="http://schemas.microsoft.com/office/drawing/2014/main" id="{C9965650-A448-4084-AB27-BD31F18BF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2146854"/>
            <a:ext cx="3763617" cy="310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8673E-5F1B-4E77-877B-B604ED75D13C}"/>
              </a:ext>
            </a:extLst>
          </p:cNvPr>
          <p:cNvSpPr/>
          <p:nvPr/>
        </p:nvSpPr>
        <p:spPr>
          <a:xfrm>
            <a:off x="3429000" y="301080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ECBE4-E541-4AC5-87B0-021079AA9A41}"/>
              </a:ext>
            </a:extLst>
          </p:cNvPr>
          <p:cNvSpPr txBox="1"/>
          <p:nvPr/>
        </p:nvSpPr>
        <p:spPr>
          <a:xfrm>
            <a:off x="2501348" y="5631521"/>
            <a:ext cx="185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ডাহুক পাখি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3B551-75AF-4668-8163-BB373DCE74F9}"/>
              </a:ext>
            </a:extLst>
          </p:cNvPr>
          <p:cNvSpPr/>
          <p:nvPr/>
        </p:nvSpPr>
        <p:spPr>
          <a:xfrm>
            <a:off x="7481847" y="5631521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 পাখি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1011D4-205B-4CE3-BA5E-7F889D6D1370}"/>
              </a:ext>
            </a:extLst>
          </p:cNvPr>
          <p:cNvSpPr/>
          <p:nvPr/>
        </p:nvSpPr>
        <p:spPr>
          <a:xfrm>
            <a:off x="3448193" y="261323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Sunamganj\Desktop\pintu\picture\New folder\11.jpg">
            <a:extLst>
              <a:ext uri="{FF2B5EF4-FFF2-40B4-BE49-F238E27FC236}">
                <a16:creationId xmlns:a16="http://schemas.microsoft.com/office/drawing/2014/main" id="{F700E5C8-ECC2-4391-ABAB-A1A701C6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94" y="2156796"/>
            <a:ext cx="3924984" cy="3289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unamganj\Desktop\pintu\picture\New folder\14.jpg">
            <a:extLst>
              <a:ext uri="{FF2B5EF4-FFF2-40B4-BE49-F238E27FC236}">
                <a16:creationId xmlns:a16="http://schemas.microsoft.com/office/drawing/2014/main" id="{9C4807FD-4D08-4745-879C-CB188B90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6" y="2156796"/>
            <a:ext cx="4038600" cy="3289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F771E-DB3E-4D61-82D6-F1E4B6320692}"/>
              </a:ext>
            </a:extLst>
          </p:cNvPr>
          <p:cNvSpPr txBox="1"/>
          <p:nvPr/>
        </p:nvSpPr>
        <p:spPr>
          <a:xfrm>
            <a:off x="2543246" y="5685182"/>
            <a:ext cx="169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টুনটুনি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552BC-CBB7-40B0-B605-6F7F7B4BFFAD}"/>
              </a:ext>
            </a:extLst>
          </p:cNvPr>
          <p:cNvSpPr/>
          <p:nvPr/>
        </p:nvSpPr>
        <p:spPr>
          <a:xfrm>
            <a:off x="7281133" y="5685181"/>
            <a:ext cx="1401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6DEA9-810B-4692-BE76-E87862DC1EDA}"/>
              </a:ext>
            </a:extLst>
          </p:cNvPr>
          <p:cNvSpPr txBox="1"/>
          <p:nvPr/>
        </p:nvSpPr>
        <p:spPr>
          <a:xfrm>
            <a:off x="2204297" y="564538"/>
            <a:ext cx="7239000" cy="1015663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তোমরা বইয়ের ৬০ পৃষ্ঠা খোল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60CE2-CB62-4515-971B-ACECA8B63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26" y="1833492"/>
            <a:ext cx="4114800" cy="4501081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5B6259-4479-4270-A544-103D1FBC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6" y="1833492"/>
            <a:ext cx="4132374" cy="450108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6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4F7379-BD60-4581-9806-2CE9490D88BC}"/>
              </a:ext>
            </a:extLst>
          </p:cNvPr>
          <p:cNvSpPr/>
          <p:nvPr/>
        </p:nvSpPr>
        <p:spPr>
          <a:xfrm>
            <a:off x="4821307" y="348290"/>
            <a:ext cx="23572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2CE7E-E5F1-415D-A526-34F37CBE9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22" y="1210089"/>
            <a:ext cx="6553200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7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FA83E-1E8E-4506-AC08-F9D657311DB1}"/>
              </a:ext>
            </a:extLst>
          </p:cNvPr>
          <p:cNvSpPr/>
          <p:nvPr/>
        </p:nvSpPr>
        <p:spPr>
          <a:xfrm>
            <a:off x="1419366" y="302593"/>
            <a:ext cx="9239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অপারগ শিশুদের আমি পাঠটি পড়তে সহায়তা করবো।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1787E-61A2-42A4-9413-92925D992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5522"/>
            <a:ext cx="7620000" cy="46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F962D5-39F0-4A4E-8218-0DEF75DE3A5E}"/>
              </a:ext>
            </a:extLst>
          </p:cNvPr>
          <p:cNvSpPr/>
          <p:nvPr/>
        </p:nvSpPr>
        <p:spPr>
          <a:xfrm>
            <a:off x="3763985" y="224135"/>
            <a:ext cx="3902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মিল করি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D1354-BB31-4BC6-A7D9-3629AC02C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51" y="4961282"/>
            <a:ext cx="1730692" cy="1081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D00C18-6D20-4387-824F-A1E629068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42" y="1466412"/>
            <a:ext cx="1730692" cy="1041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A7B56-A56D-4FD5-9986-BE19E1A38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42" y="2615751"/>
            <a:ext cx="1730691" cy="1030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F973BC-A559-46DB-B56C-D43E5ADC8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94" y="3729491"/>
            <a:ext cx="1730690" cy="116462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B7F122-B3BB-4592-8AC4-329CB1216DDE}"/>
              </a:ext>
            </a:extLst>
          </p:cNvPr>
          <p:cNvSpPr/>
          <p:nvPr/>
        </p:nvSpPr>
        <p:spPr>
          <a:xfrm>
            <a:off x="7461542" y="1408934"/>
            <a:ext cx="1828800" cy="8382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বাচ্চা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339E1-9CFB-4FB1-8448-A295B9E48EDC}"/>
              </a:ext>
            </a:extLst>
          </p:cNvPr>
          <p:cNvSpPr/>
          <p:nvPr/>
        </p:nvSpPr>
        <p:spPr>
          <a:xfrm>
            <a:off x="7468332" y="2615751"/>
            <a:ext cx="1828800" cy="8382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8942D-056A-4074-A822-08B96AA30238}"/>
              </a:ext>
            </a:extLst>
          </p:cNvPr>
          <p:cNvSpPr/>
          <p:nvPr/>
        </p:nvSpPr>
        <p:spPr>
          <a:xfrm>
            <a:off x="7461542" y="3887986"/>
            <a:ext cx="1828800" cy="8382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গাছ 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DF40F3-E495-4282-9CFF-DBE36B6C68D6}"/>
              </a:ext>
            </a:extLst>
          </p:cNvPr>
          <p:cNvSpPr/>
          <p:nvPr/>
        </p:nvSpPr>
        <p:spPr>
          <a:xfrm>
            <a:off x="7461542" y="5109892"/>
            <a:ext cx="1828800" cy="8382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পাখি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B4C1905-DDED-4058-ADC8-D174EFC71B96}"/>
              </a:ext>
            </a:extLst>
          </p:cNvPr>
          <p:cNvSpPr/>
          <p:nvPr/>
        </p:nvSpPr>
        <p:spPr>
          <a:xfrm rot="1192318" flipV="1">
            <a:off x="4005728" y="2477834"/>
            <a:ext cx="3447590" cy="273039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1E368B0-546F-47E5-A578-9019F7382EC4}"/>
              </a:ext>
            </a:extLst>
          </p:cNvPr>
          <p:cNvSpPr/>
          <p:nvPr/>
        </p:nvSpPr>
        <p:spPr>
          <a:xfrm rot="19550389" flipV="1">
            <a:off x="3637582" y="2928844"/>
            <a:ext cx="4154833" cy="285220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F1AC943-CC3E-4310-87E1-51306AAD3DB8}"/>
              </a:ext>
            </a:extLst>
          </p:cNvPr>
          <p:cNvSpPr/>
          <p:nvPr/>
        </p:nvSpPr>
        <p:spPr>
          <a:xfrm rot="20601614" flipV="1">
            <a:off x="3878571" y="4804294"/>
            <a:ext cx="3663138" cy="342707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81A029E-8F19-4901-B975-DA2EA34544A3}"/>
              </a:ext>
            </a:extLst>
          </p:cNvPr>
          <p:cNvSpPr/>
          <p:nvPr/>
        </p:nvSpPr>
        <p:spPr>
          <a:xfrm rot="2093384" flipV="1">
            <a:off x="3632799" y="4087498"/>
            <a:ext cx="4158784" cy="350903"/>
          </a:xfrm>
          <a:prstGeom prst="rightArrow">
            <a:avLst/>
          </a:prstGeom>
          <a:solidFill>
            <a:srgbClr val="FFFF00"/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CD613E-A08F-4E2F-AA5B-DFF55407B5EE}"/>
              </a:ext>
            </a:extLst>
          </p:cNvPr>
          <p:cNvSpPr/>
          <p:nvPr/>
        </p:nvSpPr>
        <p:spPr>
          <a:xfrm>
            <a:off x="4120653" y="2921169"/>
            <a:ext cx="30011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bn-IN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89669-21FC-4306-9963-79C33E5173BD}"/>
              </a:ext>
            </a:extLst>
          </p:cNvPr>
          <p:cNvSpPr/>
          <p:nvPr/>
        </p:nvSpPr>
        <p:spPr>
          <a:xfrm>
            <a:off x="4426025" y="287828"/>
            <a:ext cx="23903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181DA-FBD3-4384-9315-90BC14AFE154}"/>
              </a:ext>
            </a:extLst>
          </p:cNvPr>
          <p:cNvSpPr txBox="1"/>
          <p:nvPr/>
        </p:nvSpPr>
        <p:spPr>
          <a:xfrm>
            <a:off x="2955235" y="5629318"/>
            <a:ext cx="581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গল্পকথা গুলো নিজের ভাষায়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40E3C-E06C-46B7-8A7C-7D0B2BF96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60" y="1258956"/>
            <a:ext cx="6268279" cy="409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5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B8E34-86F4-44A0-908A-43636859F024}"/>
              </a:ext>
            </a:extLst>
          </p:cNvPr>
          <p:cNvSpPr/>
          <p:nvPr/>
        </p:nvSpPr>
        <p:spPr>
          <a:xfrm>
            <a:off x="4710558" y="265745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7A05E-B6B6-4320-B97D-99EE3B134046}"/>
              </a:ext>
            </a:extLst>
          </p:cNvPr>
          <p:cNvSpPr/>
          <p:nvPr/>
        </p:nvSpPr>
        <p:spPr>
          <a:xfrm>
            <a:off x="922132" y="4191956"/>
            <a:ext cx="4724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 আক্তার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 খান কান্দি সরঃপ্রাঃবি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lvl="0" defTabSz="91440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F4A-7182-420F-93FC-7906FA05DF83}"/>
              </a:ext>
            </a:extLst>
          </p:cNvPr>
          <p:cNvSpPr/>
          <p:nvPr/>
        </p:nvSpPr>
        <p:spPr>
          <a:xfrm>
            <a:off x="7776534" y="4538319"/>
            <a:ext cx="34179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lvl="0" defTabSz="914400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ভালোবাসা</a:t>
            </a:r>
          </a:p>
          <a:p>
            <a:pPr defTabSz="914400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914400"/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5ABFD-1025-481A-B5B3-E18D10D4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2" y="1189075"/>
            <a:ext cx="2640814" cy="2905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9420-C5E6-44BC-A694-0C3CB070D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1" y="1195275"/>
            <a:ext cx="1136068" cy="4127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C9D3F7-822D-46E3-80B2-41A1B7635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34" y="1186472"/>
            <a:ext cx="2640815" cy="3002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05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912B1A-4A11-4DAA-B1D9-70AE0DA4554A}"/>
              </a:ext>
            </a:extLst>
          </p:cNvPr>
          <p:cNvSpPr/>
          <p:nvPr/>
        </p:nvSpPr>
        <p:spPr>
          <a:xfrm>
            <a:off x="4582352" y="287828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58535-70C4-4445-9248-CAB47958E720}"/>
              </a:ext>
            </a:extLst>
          </p:cNvPr>
          <p:cNvSpPr/>
          <p:nvPr/>
        </p:nvSpPr>
        <p:spPr>
          <a:xfrm>
            <a:off x="3552826" y="1776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১.বাসায় কয়টি ছাঁনা আছে? </a:t>
            </a:r>
          </a:p>
          <a:p>
            <a:pPr lvl="0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২.তোমাদের এই পাঠের নাম কি?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lvl="0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৩.কার হাতে পাখিটির বাসা ছিল? </a:t>
            </a:r>
          </a:p>
          <a:p>
            <a:pPr lvl="0" defTabSz="91440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৪.নবিজির নাম কি?              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34015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508459-3803-4155-94EA-466DFFB1212C}"/>
              </a:ext>
            </a:extLst>
          </p:cNvPr>
          <p:cNvSpPr/>
          <p:nvPr/>
        </p:nvSpPr>
        <p:spPr>
          <a:xfrm>
            <a:off x="4496283" y="199450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1DDAC-098E-4CC5-8FBF-ECE3F9004484}"/>
              </a:ext>
            </a:extLst>
          </p:cNvPr>
          <p:cNvSpPr/>
          <p:nvPr/>
        </p:nvSpPr>
        <p:spPr>
          <a:xfrm>
            <a:off x="2340735" y="5862286"/>
            <a:ext cx="7024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 পাখি ছাঁনা দুটিকে কি করছে লিখে আনবে।</a:t>
            </a:r>
            <a:endParaRPr lang="en-US" dirty="0"/>
          </a:p>
        </p:txBody>
      </p:sp>
      <p:pic>
        <p:nvPicPr>
          <p:cNvPr id="6" name="Picture 5" descr="http://nswawards.architecture.com.au/wp-content/gallery/2013-residential-architecture-new-house-entries/2013029293_0_maccormicksimonianarchitectsmaccormickassociatesarchitects_bantrybayhouse_huwlambert.jpg">
            <a:extLst>
              <a:ext uri="{FF2B5EF4-FFF2-40B4-BE49-F238E27FC236}">
                <a16:creationId xmlns:a16="http://schemas.microsoft.com/office/drawing/2014/main" id="{5703CF74-D16A-4966-9FD6-A3B28FD0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735" y="1099604"/>
            <a:ext cx="6748530" cy="448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DA163-8882-40B5-AE18-0C4E87E5810C}"/>
              </a:ext>
            </a:extLst>
          </p:cNvPr>
          <p:cNvSpPr/>
          <p:nvPr/>
        </p:nvSpPr>
        <p:spPr>
          <a:xfrm>
            <a:off x="4727379" y="177537"/>
            <a:ext cx="15776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A8CF1-7659-4FFB-A8D1-40E33FA9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81" y="1500809"/>
            <a:ext cx="6215270" cy="3856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2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unamganj\Desktop\pintu\picture\26.jpg">
            <a:extLst>
              <a:ext uri="{FF2B5EF4-FFF2-40B4-BE49-F238E27FC236}">
                <a16:creationId xmlns:a16="http://schemas.microsoft.com/office/drawing/2014/main" id="{9E406CC6-6644-4A62-94FD-ABE12D171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82" y="1654882"/>
            <a:ext cx="3927614" cy="354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unamganj\Desktop\pintu\picture\25.jpg">
            <a:extLst>
              <a:ext uri="{FF2B5EF4-FFF2-40B4-BE49-F238E27FC236}">
                <a16:creationId xmlns:a16="http://schemas.microsoft.com/office/drawing/2014/main" id="{ACA852D9-67F9-4A1D-BD24-8B74F3BB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04" y="1654881"/>
            <a:ext cx="3927614" cy="354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08DF2E-F83A-40B1-8BB9-962E4AE504E9}"/>
              </a:ext>
            </a:extLst>
          </p:cNvPr>
          <p:cNvSpPr txBox="1"/>
          <p:nvPr/>
        </p:nvSpPr>
        <p:spPr>
          <a:xfrm>
            <a:off x="3322983" y="238539"/>
            <a:ext cx="4784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E3DB5-3BE2-4D6D-87BC-7BCEFD0AF9D4}"/>
              </a:ext>
            </a:extLst>
          </p:cNvPr>
          <p:cNvSpPr txBox="1"/>
          <p:nvPr/>
        </p:nvSpPr>
        <p:spPr>
          <a:xfrm>
            <a:off x="4267200" y="5685183"/>
            <a:ext cx="315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 বাচ্চাকে আদর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2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namganj\Desktop\pintu\picture\New folder\20.jpg">
            <a:extLst>
              <a:ext uri="{FF2B5EF4-FFF2-40B4-BE49-F238E27FC236}">
                <a16:creationId xmlns:a16="http://schemas.microsoft.com/office/drawing/2014/main" id="{C3EC09D0-ADCB-4C3B-A631-3EC2EB99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55" y="1908314"/>
            <a:ext cx="3879571" cy="345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10633-6E2A-4D9C-A13C-2812B5559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4" y="1908314"/>
            <a:ext cx="3879572" cy="3458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149E98-E83C-469B-A9B9-B852144BCF0B}"/>
              </a:ext>
            </a:extLst>
          </p:cNvPr>
          <p:cNvSpPr/>
          <p:nvPr/>
        </p:nvSpPr>
        <p:spPr>
          <a:xfrm>
            <a:off x="3448193" y="287828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7D877-E3BD-4217-9997-C9D4DC5DE52C}"/>
              </a:ext>
            </a:extLst>
          </p:cNvPr>
          <p:cNvSpPr/>
          <p:nvPr/>
        </p:nvSpPr>
        <p:spPr>
          <a:xfrm>
            <a:off x="4548938" y="5633400"/>
            <a:ext cx="306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সন্তানকে আদর করে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18325-8DA3-4138-A69D-1A89DA7F5A34}"/>
              </a:ext>
            </a:extLst>
          </p:cNvPr>
          <p:cNvSpPr/>
          <p:nvPr/>
        </p:nvSpPr>
        <p:spPr>
          <a:xfrm>
            <a:off x="3122828" y="157874"/>
            <a:ext cx="4839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4B5FD6-A6AD-4DF2-B50F-9F55DF849456}"/>
              </a:ext>
            </a:extLst>
          </p:cNvPr>
          <p:cNvSpPr/>
          <p:nvPr/>
        </p:nvSpPr>
        <p:spPr>
          <a:xfrm>
            <a:off x="3268657" y="2921169"/>
            <a:ext cx="4892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6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“ মায়ের ভালবাসা” 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B931E-B988-41D3-8FEE-8D224D4B5E41}"/>
              </a:ext>
            </a:extLst>
          </p:cNvPr>
          <p:cNvSpPr/>
          <p:nvPr/>
        </p:nvSpPr>
        <p:spPr>
          <a:xfrm>
            <a:off x="1414187" y="1493355"/>
            <a:ext cx="4148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 ভালবাসা</a:t>
            </a:r>
            <a:r>
              <a:rPr lang="bn-IN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CFE31-D38E-4D4B-9843-7F9F2AE42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63" y="2509018"/>
            <a:ext cx="5086350" cy="379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87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D3C105-DE44-4C93-884A-C37002211CF3}"/>
              </a:ext>
            </a:extLst>
          </p:cNvPr>
          <p:cNvSpPr/>
          <p:nvPr/>
        </p:nvSpPr>
        <p:spPr>
          <a:xfrm>
            <a:off x="4831585" y="322372"/>
            <a:ext cx="1766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FD57E-9875-4F7C-9829-8DC7818858FD}"/>
              </a:ext>
            </a:extLst>
          </p:cNvPr>
          <p:cNvSpPr/>
          <p:nvPr/>
        </p:nvSpPr>
        <p:spPr>
          <a:xfrm>
            <a:off x="1105161" y="1197522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D7C56-692C-4F1E-9291-73CE024897B7}"/>
              </a:ext>
            </a:extLst>
          </p:cNvPr>
          <p:cNvSpPr/>
          <p:nvPr/>
        </p:nvSpPr>
        <p:spPr>
          <a:xfrm>
            <a:off x="3077816" y="1949562"/>
            <a:ext cx="571500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১.গল্পকথা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পারবে;	  	  ২.গল্পকথা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লিখতে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পারবে;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400">
              <a:lnSpc>
                <a:spcPct val="150000"/>
              </a:lnSpc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BD602-B557-4695-AF65-4B95802B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83" y="1196426"/>
            <a:ext cx="3886200" cy="295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47BD7F-39C3-4739-85B4-5058CE87EA72}"/>
              </a:ext>
            </a:extLst>
          </p:cNvPr>
          <p:cNvSpPr/>
          <p:nvPr/>
        </p:nvSpPr>
        <p:spPr>
          <a:xfrm>
            <a:off x="1094960" y="4369887"/>
            <a:ext cx="974531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সাথীদের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bn-IN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ছানা</a:t>
            </a:r>
            <a:r>
              <a:rPr 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883550-591B-44F3-BD4E-F2F1840ABC3E}"/>
              </a:ext>
            </a:extLst>
          </p:cNvPr>
          <p:cNvSpPr/>
          <p:nvPr/>
        </p:nvSpPr>
        <p:spPr>
          <a:xfrm>
            <a:off x="3402496" y="205429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3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90B5B2-E34A-4FEA-A968-FC3479BEEA2E}"/>
              </a:ext>
            </a:extLst>
          </p:cNvPr>
          <p:cNvSpPr/>
          <p:nvPr/>
        </p:nvSpPr>
        <p:spPr>
          <a:xfrm>
            <a:off x="2094405" y="4552121"/>
            <a:ext cx="7848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নবীজী পাখির বাসা রেখে দূরে সরে যেতে বললেন।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D12A0-233A-4D4D-9D9B-7A285C58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22" y="1771983"/>
            <a:ext cx="1822006" cy="1621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D5FDC-3037-4C25-B723-A4F4B47F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96" y="1116513"/>
            <a:ext cx="3962400" cy="343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6D4D57-FFDE-4D6E-8A0B-1E3959BAAD97}"/>
              </a:ext>
            </a:extLst>
          </p:cNvPr>
          <p:cNvSpPr/>
          <p:nvPr/>
        </p:nvSpPr>
        <p:spPr>
          <a:xfrm>
            <a:off x="3229409" y="152248"/>
            <a:ext cx="4533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 কর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34B448-A9EA-4C56-B9A6-3EA9C311FFA8}"/>
              </a:ext>
            </a:extLst>
          </p:cNvPr>
          <p:cNvSpPr/>
          <p:nvPr/>
        </p:nvSpPr>
        <p:spPr>
          <a:xfrm>
            <a:off x="4732207" y="380349"/>
            <a:ext cx="2263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C4ADA-16FE-47B2-AA08-C6C6777E0081}"/>
              </a:ext>
            </a:extLst>
          </p:cNvPr>
          <p:cNvSpPr/>
          <p:nvPr/>
        </p:nvSpPr>
        <p:spPr>
          <a:xfrm>
            <a:off x="4009914" y="5865316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গল্পকথা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44054-11F5-4015-8FAE-F2FA97B1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84244"/>
            <a:ext cx="5208105" cy="4108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0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313</Words>
  <Application>Microsoft Office PowerPoint</Application>
  <PresentationFormat>Custom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2020-07-10T05:06:04Z</dcterms:created>
  <dcterms:modified xsi:type="dcterms:W3CDTF">2020-07-17T14:29:05Z</dcterms:modified>
</cp:coreProperties>
</file>