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67" r:id="rId2"/>
    <p:sldId id="257" r:id="rId3"/>
    <p:sldId id="258" r:id="rId4"/>
    <p:sldId id="259" r:id="rId5"/>
    <p:sldId id="262" r:id="rId6"/>
    <p:sldId id="266" r:id="rId7"/>
    <p:sldId id="270" r:id="rId8"/>
    <p:sldId id="263" r:id="rId9"/>
    <p:sldId id="269" r:id="rId10"/>
    <p:sldId id="264" r:id="rId11"/>
    <p:sldId id="265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637FD-AB4C-48D4-9F9C-07D254D2E881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83F07-DF71-4777-86CE-F0C51D46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F07-DF71-4777-86CE-F0C51D4655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F07-DF71-4777-86CE-F0C51D4655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F07-DF71-4777-86CE-F0C51D4655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C:\Users\city computer\Picture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তৎসম উপসর্গ গুলো মনে রাখার কৌশলঃ ২০টি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7030A0"/>
                </a:solidFill>
              </a:rPr>
              <a:t>আ,সু বি, নি =৪টি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প্র,পরা,পরি,প্রতি,অপ,অপি,উপ =৭টি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ইতি বাদ দিয়ে ি-কার যুক্তশব্দ—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অধি,অভি,অতি,নির =৪টি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উৎ,সম,দুর,অব,অনু =৫টি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11734800" cy="70104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smtClean="0"/>
              <a:t>বিদে শি  </a:t>
            </a:r>
            <a:r>
              <a:rPr lang="en-US" sz="4400" dirty="0" smtClean="0"/>
              <a:t>উপসর্গ মনে রাখার কৌশলঃ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en-US" sz="3600" dirty="0" smtClean="0">
                <a:solidFill>
                  <a:srgbClr val="FF0000"/>
                </a:solidFill>
              </a:rPr>
              <a:t>আরবিঃ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   </a:t>
            </a:r>
            <a:r>
              <a:rPr lang="en-US" sz="3600" dirty="0" smtClean="0">
                <a:solidFill>
                  <a:srgbClr val="002060"/>
                </a:solidFill>
              </a:rPr>
              <a:t>আম,লা,খাস,গর =৪টি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                         ফারসিঃ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না,ফি,বর,বদ,বে,কম,ব,কার,দর,নিম =১০টি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                         ইংরেজিঃ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ফুল,হাফ,হেড,সাব =৪টি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                         হিন্দি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                 হর =১টি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           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7924800" cy="20574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বাড়ীর কাজঃ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নিচের কোনটি কোন ধরনের উপসর্গঃ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প্রহার,আগ্রহ,নিখঁত,ফুলবাবু,ফি-হপ্তা,প্রতিদান,পাতিহাঁস,নিমরাজি,হ,,ররোজ,আগাছা,উপহার।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city computer\Pictures\61If-43E0oL._SR600315_PIWhiteStripBottomLeft035_SCLZZZZZZZ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4953000" cy="31242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পরিচিতিঃ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সহকারী শিক্ষক ফারহাদিবাআকতার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লালমোহন সরকারী মডেল মাধ্যমিক বিদ্যালয় ,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ভোলা ।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Content Placeholder 3" descr="FB_IMG_1585577888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4886" y="152400"/>
            <a:ext cx="3849114" cy="4648200"/>
          </a:xfrm>
        </p:spPr>
      </p:pic>
      <p:sp>
        <p:nvSpPr>
          <p:cNvPr id="6" name="Rectangle 5"/>
          <p:cNvSpPr/>
          <p:nvPr/>
        </p:nvSpPr>
        <p:spPr>
          <a:xfrm rot="10800000" flipV="1">
            <a:off x="6172200" y="5791200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শ্রেনীঃ ৯মও ১০ম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বিষয়ঃ বাংলা ২য় পত্র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</a:rPr>
              <a:t>উপর্সর্গ ঃ২য় পর্ব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তৎসম বা সংস্কৃত  উপসর্গ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বিদেশী উপসর্গ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7772400" cy="55626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lnSpcReduction="10000"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শিখনফলঃ</a:t>
            </a:r>
          </a:p>
          <a:p>
            <a:pPr marL="342900" lvl="5" indent="-342900"/>
            <a:r>
              <a:rPr lang="en-US" sz="3600" dirty="0" smtClean="0">
                <a:solidFill>
                  <a:srgbClr val="C00000"/>
                </a:solidFill>
              </a:rPr>
              <a:t>উপসর্গের সংঙ্গা বলতে পারবে।</a:t>
            </a:r>
          </a:p>
          <a:p>
            <a:pPr marL="342900" lvl="5" indent="-34290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তৎসম উপস্গ গুলো মনে রাখার কৌশল</a:t>
            </a:r>
          </a:p>
          <a:p>
            <a:pPr marL="342900" lvl="5" indent="-34290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আয়ত্ব  করতে পারবে।</a:t>
            </a:r>
          </a:p>
          <a:p>
            <a:pPr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বাংলা ও তৎসম উপসর্গের পার্থক্য বলতে পারবে ।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বিদেশী উপসর্গ মনে রাখর কৌশল আয়ত্ব করবে।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	</a:t>
            </a:r>
            <a:br>
              <a:rPr lang="en-US" smtClean="0"/>
            </a:br>
            <a:endParaRPr lang="en-US" dirty="0"/>
          </a:p>
        </p:txBody>
      </p:sp>
      <p:pic>
        <p:nvPicPr>
          <p:cNvPr id="3" name="Content Placeholder 4" descr="PicsArt_06-05-03.31.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8534400" cy="4187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667000"/>
            <a:ext cx="594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শব্দের সংকোচন করে।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শব্দের অর্থেসম্প্রসারন করে।</a:t>
            </a:r>
          </a:p>
          <a:p>
            <a:r>
              <a:rPr lang="en-US" sz="3600" dirty="0" smtClean="0"/>
              <a:t>শব্দের অর্থের পূর্নতা সাধন করে।</a:t>
            </a:r>
          </a:p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নতুন অর্থবোধক শব্দ তৈরী করে।</a:t>
            </a: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7162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উপসর্গের কাজঃ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শব্দের অর্থগত পরির্বতন সাধন করে।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sArt_06-05-03.42.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392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025908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বাংলা উপসর্গ যেমন শব্দের আগে বসে,তেমনি </a:t>
            </a:r>
            <a:r>
              <a:rPr lang="en-US" sz="2800" dirty="0" smtClean="0"/>
              <a:t>তৎসম উপসর্গ ও সংস্কৃত শব্দের আগে বসে।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তৎসম উপসর্গ---২০টি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প্র,পরা,অপ,সম,নি,অব,অনু,নির,দুর,বি,সু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উৎ,অধি,পরি,প্রতি,উপ,অভি,অতি,আ।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85800" y="609600"/>
            <a:ext cx="650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তৎসম  বা সংস্কৃত উপসর্গঃ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flipH="1" flipV="1">
            <a:off x="8686800" y="1417638"/>
            <a:ext cx="28194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shot (357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Content Placeholder 3" descr="Screenshot (357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pic>
        <p:nvPicPr>
          <p:cNvPr id="6" name="Content Placeholder 3" descr="Screenshot (357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9144000" cy="6858000"/>
          </a:xfrm>
          <a:prstGeom prst="rect">
            <a:avLst/>
          </a:prstGeom>
        </p:spPr>
      </p:pic>
      <p:pic>
        <p:nvPicPr>
          <p:cNvPr id="7" name="Content Placeholder 3" descr="Screenshot (357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pic>
        <p:nvPicPr>
          <p:cNvPr id="8" name="Content Placeholder 3" descr="Screenshot (357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200" y="0"/>
            <a:ext cx="9956800" cy="7467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1343</TotalTime>
  <Words>116</Words>
  <Application>Microsoft Office PowerPoint</Application>
  <PresentationFormat>On-screen Show (4:3)</PresentationFormat>
  <Paragraphs>36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পরিচিতিঃ  সহকারী শিক্ষক ফারহাদিবাআকতার  লালমোহন সরকারী মডেল মাধ্যমিক বিদ্যালয় , ভোলা ।</vt:lpstr>
      <vt:lpstr>Slide 3</vt:lpstr>
      <vt:lpstr>Slide 4</vt:lpstr>
      <vt:lpstr>  </vt:lpstr>
      <vt:lpstr>Slide 6</vt:lpstr>
      <vt:lpstr>Slide 7</vt:lpstr>
      <vt:lpstr>Slide 8</vt:lpstr>
      <vt:lpstr>Slide 9</vt:lpstr>
      <vt:lpstr>তৎসম উপসর্গ গুলো মনে রাখার কৌশলঃ ২০টি  আ,সু বি, নি =৪টি  প্র,পরা,পরি,প্রতি,অপ,অপি,উপ =৭টি  ইতি বাদ দিয়ে ি-কার যুক্তশব্দ—  অধি,অভি,অতি,নির =৪টি  উৎ,সম,দুর,অব,অনু =৫টি  </vt:lpstr>
      <vt:lpstr>বিদে শি  উপসর্গ মনে রাখার কৌশলঃ                                           আরবিঃ                আম,লা,খাস,গর =৪টি                          ফারসিঃ না,ফি,বর,বদ,বে,কম,ব,কার,দর,নিম =১০টি                          ইংরেজিঃ ফুল,হাফ,হেড,সাব =৪টি                          হিন্দি                  হর =১টি             </vt:lpstr>
      <vt:lpstr>বাড়ীর কাজঃ নিচের কোনটি কোন ধরনের উপসর্গঃ প্রহার,আগ্রহ,নিখঁত,ফুলবাবু,ফি-হপ্তা,প্রতিদান,পাতিহাঁস,নিমরাজি,হ,,ররোজ,আগাছা,উপহার।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</dc:title>
  <dc:creator>city computer</dc:creator>
  <cp:lastModifiedBy>city computer</cp:lastModifiedBy>
  <cp:revision>60</cp:revision>
  <dcterms:created xsi:type="dcterms:W3CDTF">2006-08-16T00:00:00Z</dcterms:created>
  <dcterms:modified xsi:type="dcterms:W3CDTF">2020-06-30T05:53:05Z</dcterms:modified>
</cp:coreProperties>
</file>