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8" r:id="rId3"/>
    <p:sldMasterId id="2147483768" r:id="rId4"/>
    <p:sldMasterId id="2147483780" r:id="rId5"/>
    <p:sldMasterId id="2147483798" r:id="rId6"/>
    <p:sldMasterId id="2147483948" r:id="rId7"/>
    <p:sldMasterId id="2147483978" r:id="rId8"/>
    <p:sldMasterId id="2147483990" r:id="rId9"/>
    <p:sldMasterId id="2147484002" r:id="rId10"/>
    <p:sldMasterId id="2147484032" r:id="rId11"/>
    <p:sldMasterId id="2147484056" r:id="rId12"/>
    <p:sldMasterId id="2147484092" r:id="rId13"/>
    <p:sldMasterId id="2147484104" r:id="rId14"/>
    <p:sldMasterId id="2147484122" r:id="rId15"/>
    <p:sldMasterId id="2147484134" r:id="rId16"/>
  </p:sldMasterIdLst>
  <p:notesMasterIdLst>
    <p:notesMasterId r:id="rId43"/>
  </p:notesMasterIdLst>
  <p:sldIdLst>
    <p:sldId id="256" r:id="rId17"/>
    <p:sldId id="257" r:id="rId18"/>
    <p:sldId id="258" r:id="rId19"/>
    <p:sldId id="261" r:id="rId20"/>
    <p:sldId id="262" r:id="rId21"/>
    <p:sldId id="264" r:id="rId22"/>
    <p:sldId id="265" r:id="rId23"/>
    <p:sldId id="283" r:id="rId24"/>
    <p:sldId id="266" r:id="rId25"/>
    <p:sldId id="278" r:id="rId26"/>
    <p:sldId id="282" r:id="rId27"/>
    <p:sldId id="279" r:id="rId28"/>
    <p:sldId id="280" r:id="rId29"/>
    <p:sldId id="281" r:id="rId30"/>
    <p:sldId id="284" r:id="rId31"/>
    <p:sldId id="286" r:id="rId32"/>
    <p:sldId id="287" r:id="rId33"/>
    <p:sldId id="285" r:id="rId34"/>
    <p:sldId id="289" r:id="rId35"/>
    <p:sldId id="288" r:id="rId36"/>
    <p:sldId id="290" r:id="rId37"/>
    <p:sldId id="291" r:id="rId38"/>
    <p:sldId id="274" r:id="rId39"/>
    <p:sldId id="275" r:id="rId40"/>
    <p:sldId id="277" r:id="rId41"/>
    <p:sldId id="27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A517E2D5-D75E-4CAB-A2FC-C56C51FC8CAF}"/>
    <pc:docChg chg="undo custSel addSld delSld modSld sldOrd">
      <pc:chgData name="Mahi Uddin" userId="e12d8e31e8d791c6" providerId="LiveId" clId="{A517E2D5-D75E-4CAB-A2FC-C56C51FC8CAF}" dt="2020-07-14T06:37:02.067" v="8121"/>
      <pc:docMkLst>
        <pc:docMk/>
      </pc:docMkLst>
      <pc:sldChg chg="addSp delSp modSp new mod modTransition">
        <pc:chgData name="Mahi Uddin" userId="e12d8e31e8d791c6" providerId="LiveId" clId="{A517E2D5-D75E-4CAB-A2FC-C56C51FC8CAF}" dt="2020-07-12T13:50:31.381" v="9"/>
        <pc:sldMkLst>
          <pc:docMk/>
          <pc:sldMk cId="2756564984" sldId="256"/>
        </pc:sldMkLst>
        <pc:spChg chg="del mod">
          <ac:chgData name="Mahi Uddin" userId="e12d8e31e8d791c6" providerId="LiveId" clId="{A517E2D5-D75E-4CAB-A2FC-C56C51FC8CAF}" dt="2020-07-12T13:49:05.954" v="2" actId="478"/>
          <ac:spMkLst>
            <pc:docMk/>
            <pc:sldMk cId="2756564984" sldId="256"/>
            <ac:spMk id="2" creationId="{297A4C3B-9BE6-4962-954A-974BF7665663}"/>
          </ac:spMkLst>
        </pc:spChg>
        <pc:spChg chg="del mod">
          <ac:chgData name="Mahi Uddin" userId="e12d8e31e8d791c6" providerId="LiveId" clId="{A517E2D5-D75E-4CAB-A2FC-C56C51FC8CAF}" dt="2020-07-12T13:49:09.633" v="3" actId="478"/>
          <ac:spMkLst>
            <pc:docMk/>
            <pc:sldMk cId="2756564984" sldId="256"/>
            <ac:spMk id="3" creationId="{EE332D8D-3680-4889-A079-A9891E897FD0}"/>
          </ac:spMkLst>
        </pc:spChg>
        <pc:picChg chg="add mod">
          <ac:chgData name="Mahi Uddin" userId="e12d8e31e8d791c6" providerId="LiveId" clId="{A517E2D5-D75E-4CAB-A2FC-C56C51FC8CAF}" dt="2020-07-12T13:50:20.771" v="8" actId="14100"/>
          <ac:picMkLst>
            <pc:docMk/>
            <pc:sldMk cId="2756564984" sldId="256"/>
            <ac:picMk id="5" creationId="{F09CF4D6-3D55-4996-8BDF-46F9A476ED11}"/>
          </ac:picMkLst>
        </pc:picChg>
      </pc:sldChg>
      <pc:sldChg chg="addSp delSp modSp new mod modTransition modAnim chgLayout">
        <pc:chgData name="Mahi Uddin" userId="e12d8e31e8d791c6" providerId="LiveId" clId="{A517E2D5-D75E-4CAB-A2FC-C56C51FC8CAF}" dt="2020-07-12T14:04:31.434" v="287"/>
        <pc:sldMkLst>
          <pc:docMk/>
          <pc:sldMk cId="3892119436" sldId="257"/>
        </pc:sldMkLst>
        <pc:spChg chg="del">
          <ac:chgData name="Mahi Uddin" userId="e12d8e31e8d791c6" providerId="LiveId" clId="{A517E2D5-D75E-4CAB-A2FC-C56C51FC8CAF}" dt="2020-07-12T13:50:52.386" v="11" actId="700"/>
          <ac:spMkLst>
            <pc:docMk/>
            <pc:sldMk cId="3892119436" sldId="257"/>
            <ac:spMk id="2" creationId="{DD4142CF-CB2A-433B-8850-D8B8B53286E7}"/>
          </ac:spMkLst>
        </pc:spChg>
        <pc:spChg chg="del">
          <ac:chgData name="Mahi Uddin" userId="e12d8e31e8d791c6" providerId="LiveId" clId="{A517E2D5-D75E-4CAB-A2FC-C56C51FC8CAF}" dt="2020-07-12T13:50:52.386" v="11" actId="700"/>
          <ac:spMkLst>
            <pc:docMk/>
            <pc:sldMk cId="3892119436" sldId="257"/>
            <ac:spMk id="3" creationId="{7725A5DE-91A4-4A64-93A4-932316D27046}"/>
          </ac:spMkLst>
        </pc:spChg>
        <pc:spChg chg="add del mod ord">
          <ac:chgData name="Mahi Uddin" userId="e12d8e31e8d791c6" providerId="LiveId" clId="{A517E2D5-D75E-4CAB-A2FC-C56C51FC8CAF}" dt="2020-07-12T13:51:25.523" v="13" actId="478"/>
          <ac:spMkLst>
            <pc:docMk/>
            <pc:sldMk cId="3892119436" sldId="257"/>
            <ac:spMk id="4" creationId="{6B8775A5-158F-42DA-864D-787CC99E1795}"/>
          </ac:spMkLst>
        </pc:spChg>
        <pc:spChg chg="add del mod ord">
          <ac:chgData name="Mahi Uddin" userId="e12d8e31e8d791c6" providerId="LiveId" clId="{A517E2D5-D75E-4CAB-A2FC-C56C51FC8CAF}" dt="2020-07-12T13:51:27.633" v="14" actId="478"/>
          <ac:spMkLst>
            <pc:docMk/>
            <pc:sldMk cId="3892119436" sldId="257"/>
            <ac:spMk id="5" creationId="{D9C56D8C-0D45-4212-A032-956BA552ACEC}"/>
          </ac:spMkLst>
        </pc:spChg>
        <pc:spChg chg="add del mod">
          <ac:chgData name="Mahi Uddin" userId="e12d8e31e8d791c6" providerId="LiveId" clId="{A517E2D5-D75E-4CAB-A2FC-C56C51FC8CAF}" dt="2020-07-12T13:51:53.790" v="20"/>
          <ac:spMkLst>
            <pc:docMk/>
            <pc:sldMk cId="3892119436" sldId="257"/>
            <ac:spMk id="6" creationId="{C8BE3CF6-31E2-4A3F-A3EC-EC9EF8EF1A5F}"/>
          </ac:spMkLst>
        </pc:spChg>
        <pc:spChg chg="add del mod">
          <ac:chgData name="Mahi Uddin" userId="e12d8e31e8d791c6" providerId="LiveId" clId="{A517E2D5-D75E-4CAB-A2FC-C56C51FC8CAF}" dt="2020-07-12T13:51:53.787" v="18" actId="478"/>
          <ac:spMkLst>
            <pc:docMk/>
            <pc:sldMk cId="3892119436" sldId="257"/>
            <ac:spMk id="7" creationId="{576ECE9F-3098-4C35-9A7A-BE003BD9A03E}"/>
          </ac:spMkLst>
        </pc:spChg>
        <pc:spChg chg="add mod">
          <ac:chgData name="Mahi Uddin" userId="e12d8e31e8d791c6" providerId="LiveId" clId="{A517E2D5-D75E-4CAB-A2FC-C56C51FC8CAF}" dt="2020-07-12T13:58:57.498" v="97" actId="1076"/>
          <ac:spMkLst>
            <pc:docMk/>
            <pc:sldMk cId="3892119436" sldId="257"/>
            <ac:spMk id="8" creationId="{23FADBB2-6E73-4366-A57E-197D115EF406}"/>
          </ac:spMkLst>
        </pc:spChg>
        <pc:spChg chg="add mod">
          <ac:chgData name="Mahi Uddin" userId="e12d8e31e8d791c6" providerId="LiveId" clId="{A517E2D5-D75E-4CAB-A2FC-C56C51FC8CAF}" dt="2020-07-12T14:01:33.851" v="269" actId="1076"/>
          <ac:spMkLst>
            <pc:docMk/>
            <pc:sldMk cId="3892119436" sldId="257"/>
            <ac:spMk id="9" creationId="{41F4E4E4-36D1-4511-A4D3-F83DC5031290}"/>
          </ac:spMkLst>
        </pc:spChg>
        <pc:picChg chg="add mod modCrop">
          <ac:chgData name="Mahi Uddin" userId="e12d8e31e8d791c6" providerId="LiveId" clId="{A517E2D5-D75E-4CAB-A2FC-C56C51FC8CAF}" dt="2020-07-12T14:04:03.417" v="283" actId="1076"/>
          <ac:picMkLst>
            <pc:docMk/>
            <pc:sldMk cId="3892119436" sldId="257"/>
            <ac:picMk id="11" creationId="{93B78A7F-B6F5-41FA-970F-CC63B6C65794}"/>
          </ac:picMkLst>
        </pc:picChg>
      </pc:sldChg>
      <pc:sldChg chg="addSp delSp modSp new mod modTransition modAnim">
        <pc:chgData name="Mahi Uddin" userId="e12d8e31e8d791c6" providerId="LiveId" clId="{A517E2D5-D75E-4CAB-A2FC-C56C51FC8CAF}" dt="2020-07-12T14:11:48.260" v="352"/>
        <pc:sldMkLst>
          <pc:docMk/>
          <pc:sldMk cId="3969039757" sldId="258"/>
        </pc:sldMkLst>
        <pc:spChg chg="del mod">
          <ac:chgData name="Mahi Uddin" userId="e12d8e31e8d791c6" providerId="LiveId" clId="{A517E2D5-D75E-4CAB-A2FC-C56C51FC8CAF}" dt="2020-07-12T14:06:05.927" v="291" actId="478"/>
          <ac:spMkLst>
            <pc:docMk/>
            <pc:sldMk cId="3969039757" sldId="258"/>
            <ac:spMk id="2" creationId="{8FED2C16-F44E-4CD9-8F09-8F7AA1A1113D}"/>
          </ac:spMkLst>
        </pc:spChg>
        <pc:spChg chg="del mod">
          <ac:chgData name="Mahi Uddin" userId="e12d8e31e8d791c6" providerId="LiveId" clId="{A517E2D5-D75E-4CAB-A2FC-C56C51FC8CAF}" dt="2020-07-12T14:06:09.539" v="292" actId="478"/>
          <ac:spMkLst>
            <pc:docMk/>
            <pc:sldMk cId="3969039757" sldId="258"/>
            <ac:spMk id="3" creationId="{582E4E9D-C073-4DDA-8AB2-C509A1663FB3}"/>
          </ac:spMkLst>
        </pc:spChg>
        <pc:spChg chg="add mod">
          <ac:chgData name="Mahi Uddin" userId="e12d8e31e8d791c6" providerId="LiveId" clId="{A517E2D5-D75E-4CAB-A2FC-C56C51FC8CAF}" dt="2020-07-12T14:09:56.665" v="337" actId="207"/>
          <ac:spMkLst>
            <pc:docMk/>
            <pc:sldMk cId="3969039757" sldId="258"/>
            <ac:spMk id="4" creationId="{C5FEAC90-0E65-47B1-8F43-5581B85C1A33}"/>
          </ac:spMkLst>
        </pc:spChg>
        <pc:picChg chg="add mod modCrop">
          <ac:chgData name="Mahi Uddin" userId="e12d8e31e8d791c6" providerId="LiveId" clId="{A517E2D5-D75E-4CAB-A2FC-C56C51FC8CAF}" dt="2020-07-12T14:11:26.968" v="349" actId="14100"/>
          <ac:picMkLst>
            <pc:docMk/>
            <pc:sldMk cId="3969039757" sldId="258"/>
            <ac:picMk id="6" creationId="{AB3DCD92-CF20-4DF5-A73A-517F7FCBF85C}"/>
          </ac:picMkLst>
        </pc:picChg>
      </pc:sldChg>
      <pc:sldChg chg="addSp modSp new mod modTransition">
        <pc:chgData name="Mahi Uddin" userId="e12d8e31e8d791c6" providerId="LiveId" clId="{A517E2D5-D75E-4CAB-A2FC-C56C51FC8CAF}" dt="2020-07-12T14:25:10.647" v="367"/>
        <pc:sldMkLst>
          <pc:docMk/>
          <pc:sldMk cId="3362935067" sldId="259"/>
        </pc:sldMkLst>
        <pc:picChg chg="add mod modCrop">
          <ac:chgData name="Mahi Uddin" userId="e12d8e31e8d791c6" providerId="LiveId" clId="{A517E2D5-D75E-4CAB-A2FC-C56C51FC8CAF}" dt="2020-07-12T14:25:01.705" v="366" actId="1037"/>
          <ac:picMkLst>
            <pc:docMk/>
            <pc:sldMk cId="3362935067" sldId="259"/>
            <ac:picMk id="3" creationId="{D39811B4-6270-4393-9605-BB05D4A73C7D}"/>
          </ac:picMkLst>
        </pc:picChg>
      </pc:sldChg>
      <pc:sldChg chg="addSp modSp new mod modTransition">
        <pc:chgData name="Mahi Uddin" userId="e12d8e31e8d791c6" providerId="LiveId" clId="{A517E2D5-D75E-4CAB-A2FC-C56C51FC8CAF}" dt="2020-07-12T14:28:10.781" v="374"/>
        <pc:sldMkLst>
          <pc:docMk/>
          <pc:sldMk cId="1784497593" sldId="260"/>
        </pc:sldMkLst>
        <pc:picChg chg="add mod">
          <ac:chgData name="Mahi Uddin" userId="e12d8e31e8d791c6" providerId="LiveId" clId="{A517E2D5-D75E-4CAB-A2FC-C56C51FC8CAF}" dt="2020-07-12T14:27:48.421" v="373" actId="14100"/>
          <ac:picMkLst>
            <pc:docMk/>
            <pc:sldMk cId="1784497593" sldId="260"/>
            <ac:picMk id="3" creationId="{EC5AB012-616F-4B7F-88BA-DB22D073626E}"/>
          </ac:picMkLst>
        </pc:picChg>
      </pc:sldChg>
      <pc:sldChg chg="addSp modSp new mod modTransition">
        <pc:chgData name="Mahi Uddin" userId="e12d8e31e8d791c6" providerId="LiveId" clId="{A517E2D5-D75E-4CAB-A2FC-C56C51FC8CAF}" dt="2020-07-12T14:29:18.210" v="379"/>
        <pc:sldMkLst>
          <pc:docMk/>
          <pc:sldMk cId="1679052269" sldId="261"/>
        </pc:sldMkLst>
        <pc:picChg chg="add mod">
          <ac:chgData name="Mahi Uddin" userId="e12d8e31e8d791c6" providerId="LiveId" clId="{A517E2D5-D75E-4CAB-A2FC-C56C51FC8CAF}" dt="2020-07-12T14:29:05.445" v="378" actId="1076"/>
          <ac:picMkLst>
            <pc:docMk/>
            <pc:sldMk cId="1679052269" sldId="261"/>
            <ac:picMk id="3" creationId="{643C9D91-B8DC-4A41-9C82-520516B4DBC5}"/>
          </ac:picMkLst>
        </pc:picChg>
      </pc:sldChg>
      <pc:sldChg chg="addSp delSp modSp new mod modTransition">
        <pc:chgData name="Mahi Uddin" userId="e12d8e31e8d791c6" providerId="LiveId" clId="{A517E2D5-D75E-4CAB-A2FC-C56C51FC8CAF}" dt="2020-07-12T14:36:29.987" v="404"/>
        <pc:sldMkLst>
          <pc:docMk/>
          <pc:sldMk cId="1194870622" sldId="262"/>
        </pc:sldMkLst>
        <pc:picChg chg="add del mod">
          <ac:chgData name="Mahi Uddin" userId="e12d8e31e8d791c6" providerId="LiveId" clId="{A517E2D5-D75E-4CAB-A2FC-C56C51FC8CAF}" dt="2020-07-12T14:29:47.697" v="381" actId="478"/>
          <ac:picMkLst>
            <pc:docMk/>
            <pc:sldMk cId="1194870622" sldId="262"/>
            <ac:picMk id="3" creationId="{1A3A66B5-0CD6-4545-BA85-E4FEFA522D84}"/>
          </ac:picMkLst>
        </pc:picChg>
        <pc:picChg chg="add mod">
          <ac:chgData name="Mahi Uddin" userId="e12d8e31e8d791c6" providerId="LiveId" clId="{A517E2D5-D75E-4CAB-A2FC-C56C51FC8CAF}" dt="2020-07-12T14:36:19.014" v="403" actId="1038"/>
          <ac:picMkLst>
            <pc:docMk/>
            <pc:sldMk cId="1194870622" sldId="262"/>
            <ac:picMk id="5" creationId="{E433BAEB-791C-4248-B691-690C9C916046}"/>
          </ac:picMkLst>
        </pc:picChg>
      </pc:sldChg>
      <pc:sldChg chg="addSp modSp new mod modTransition">
        <pc:chgData name="Mahi Uddin" userId="e12d8e31e8d791c6" providerId="LiveId" clId="{A517E2D5-D75E-4CAB-A2FC-C56C51FC8CAF}" dt="2020-07-12T14:38:50.246" v="411"/>
        <pc:sldMkLst>
          <pc:docMk/>
          <pc:sldMk cId="508765920" sldId="263"/>
        </pc:sldMkLst>
        <pc:picChg chg="add mod">
          <ac:chgData name="Mahi Uddin" userId="e12d8e31e8d791c6" providerId="LiveId" clId="{A517E2D5-D75E-4CAB-A2FC-C56C51FC8CAF}" dt="2020-07-12T14:38:44.188" v="410" actId="14100"/>
          <ac:picMkLst>
            <pc:docMk/>
            <pc:sldMk cId="508765920" sldId="263"/>
            <ac:picMk id="3" creationId="{9966611F-7413-4816-84DB-EA83F1B185F1}"/>
          </ac:picMkLst>
        </pc:picChg>
      </pc:sldChg>
      <pc:sldChg chg="addSp delSp modSp new mod modTransition modClrScheme delAnim modAnim chgLayout">
        <pc:chgData name="Mahi Uddin" userId="e12d8e31e8d791c6" providerId="LiveId" clId="{A517E2D5-D75E-4CAB-A2FC-C56C51FC8CAF}" dt="2020-07-14T00:32:21.688" v="5670" actId="20577"/>
        <pc:sldMkLst>
          <pc:docMk/>
          <pc:sldMk cId="1577183837" sldId="264"/>
        </pc:sldMkLst>
        <pc:spChg chg="add mod">
          <ac:chgData name="Mahi Uddin" userId="e12d8e31e8d791c6" providerId="LiveId" clId="{A517E2D5-D75E-4CAB-A2FC-C56C51FC8CAF}" dt="2020-07-12T14:44:14.915" v="486" actId="1076"/>
          <ac:spMkLst>
            <pc:docMk/>
            <pc:sldMk cId="1577183837" sldId="264"/>
            <ac:spMk id="2" creationId="{0C1FE57B-1952-43CF-A032-193E6532543F}"/>
          </ac:spMkLst>
        </pc:spChg>
        <pc:spChg chg="add del mod">
          <ac:chgData name="Mahi Uddin" userId="e12d8e31e8d791c6" providerId="LiveId" clId="{A517E2D5-D75E-4CAB-A2FC-C56C51FC8CAF}" dt="2020-07-12T14:46:00.868" v="545" actId="478"/>
          <ac:spMkLst>
            <pc:docMk/>
            <pc:sldMk cId="1577183837" sldId="264"/>
            <ac:spMk id="7" creationId="{A588D8D5-DEB4-4AA8-96FF-37897066FFA4}"/>
          </ac:spMkLst>
        </pc:spChg>
        <pc:spChg chg="add mod">
          <ac:chgData name="Mahi Uddin" userId="e12d8e31e8d791c6" providerId="LiveId" clId="{A517E2D5-D75E-4CAB-A2FC-C56C51FC8CAF}" dt="2020-07-14T00:31:05.408" v="5669" actId="20577"/>
          <ac:spMkLst>
            <pc:docMk/>
            <pc:sldMk cId="1577183837" sldId="264"/>
            <ac:spMk id="9" creationId="{94C72CD2-5851-40B1-9FA6-42558701A423}"/>
          </ac:spMkLst>
        </pc:spChg>
        <pc:picChg chg="add del mod modCrop">
          <ac:chgData name="Mahi Uddin" userId="e12d8e31e8d791c6" providerId="LiveId" clId="{A517E2D5-D75E-4CAB-A2FC-C56C51FC8CAF}" dt="2020-07-12T15:05:48.773" v="1293" actId="478"/>
          <ac:picMkLst>
            <pc:docMk/>
            <pc:sldMk cId="1577183837" sldId="264"/>
            <ac:picMk id="4" creationId="{2A99E352-942B-4A94-B9AA-C0F3BD5D5CD8}"/>
          </ac:picMkLst>
        </pc:picChg>
        <pc:picChg chg="add mod modCrop">
          <ac:chgData name="Mahi Uddin" userId="e12d8e31e8d791c6" providerId="LiveId" clId="{A517E2D5-D75E-4CAB-A2FC-C56C51FC8CAF}" dt="2020-07-12T15:06:04.929" v="1297" actId="14100"/>
          <ac:picMkLst>
            <pc:docMk/>
            <pc:sldMk cId="1577183837" sldId="264"/>
            <ac:picMk id="5" creationId="{E3D493D4-5199-4866-BB4A-74AE6270BFB8}"/>
          </ac:picMkLst>
        </pc:picChg>
        <pc:picChg chg="add mod modCrop">
          <ac:chgData name="Mahi Uddin" userId="e12d8e31e8d791c6" providerId="LiveId" clId="{A517E2D5-D75E-4CAB-A2FC-C56C51FC8CAF}" dt="2020-07-12T14:49:36.770" v="606" actId="14100"/>
          <ac:picMkLst>
            <pc:docMk/>
            <pc:sldMk cId="1577183837" sldId="264"/>
            <ac:picMk id="6" creationId="{B82278CD-9718-4022-A68C-3E09D4999B7D}"/>
          </ac:picMkLst>
        </pc:picChg>
      </pc:sldChg>
      <pc:sldChg chg="addSp delSp modSp new mod modTransition modAnim">
        <pc:chgData name="Mahi Uddin" userId="e12d8e31e8d791c6" providerId="LiveId" clId="{A517E2D5-D75E-4CAB-A2FC-C56C51FC8CAF}" dt="2020-07-13T14:54:56.224" v="3843" actId="14100"/>
        <pc:sldMkLst>
          <pc:docMk/>
          <pc:sldMk cId="2225927944" sldId="265"/>
        </pc:sldMkLst>
        <pc:spChg chg="del">
          <ac:chgData name="Mahi Uddin" userId="e12d8e31e8d791c6" providerId="LiveId" clId="{A517E2D5-D75E-4CAB-A2FC-C56C51FC8CAF}" dt="2020-07-12T14:51:04.011" v="613" actId="478"/>
          <ac:spMkLst>
            <pc:docMk/>
            <pc:sldMk cId="2225927944" sldId="265"/>
            <ac:spMk id="2" creationId="{BB8543DE-9267-4FA7-866F-80CE9530CFE4}"/>
          </ac:spMkLst>
        </pc:spChg>
        <pc:spChg chg="add mod">
          <ac:chgData name="Mahi Uddin" userId="e12d8e31e8d791c6" providerId="LiveId" clId="{A517E2D5-D75E-4CAB-A2FC-C56C51FC8CAF}" dt="2020-07-12T14:53:59.917" v="648" actId="122"/>
          <ac:spMkLst>
            <pc:docMk/>
            <pc:sldMk cId="2225927944" sldId="265"/>
            <ac:spMk id="4" creationId="{FC02699A-AF33-4CE2-B9CE-B1222E46AD84}"/>
          </ac:spMkLst>
        </pc:spChg>
        <pc:spChg chg="add mod">
          <ac:chgData name="Mahi Uddin" userId="e12d8e31e8d791c6" providerId="LiveId" clId="{A517E2D5-D75E-4CAB-A2FC-C56C51FC8CAF}" dt="2020-07-12T15:01:04.448" v="1278" actId="1076"/>
          <ac:spMkLst>
            <pc:docMk/>
            <pc:sldMk cId="2225927944" sldId="265"/>
            <ac:spMk id="6" creationId="{680EE569-2A98-4B85-A8D3-3C0EC658EE68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8" creationId="{B8544B62-09C5-4CAC-BD0D-3B46F19E764D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10" creationId="{A021E70D-4944-4ED0-A752-3301310FDF23}"/>
          </ac:spMkLst>
        </pc:spChg>
        <pc:spChg chg="add mod">
          <ac:chgData name="Mahi Uddin" userId="e12d8e31e8d791c6" providerId="LiveId" clId="{A517E2D5-D75E-4CAB-A2FC-C56C51FC8CAF}" dt="2020-07-12T15:01:22.069" v="1279" actId="13822"/>
          <ac:spMkLst>
            <pc:docMk/>
            <pc:sldMk cId="2225927944" sldId="265"/>
            <ac:spMk id="12" creationId="{E7BD5EC6-11E2-41E9-87C8-1EBD40F2D9C8}"/>
          </ac:spMkLst>
        </pc:spChg>
        <pc:spChg chg="add mod">
          <ac:chgData name="Mahi Uddin" userId="e12d8e31e8d791c6" providerId="LiveId" clId="{A517E2D5-D75E-4CAB-A2FC-C56C51FC8CAF}" dt="2020-07-13T14:54:56.224" v="3843" actId="14100"/>
          <ac:spMkLst>
            <pc:docMk/>
            <pc:sldMk cId="2225927944" sldId="265"/>
            <ac:spMk id="14" creationId="{41C0B210-B0DC-455C-83A6-FC6DA68E0E5D}"/>
          </ac:spMkLst>
        </pc:spChg>
      </pc:sldChg>
      <pc:sldChg chg="addSp delSp modSp new mod modAnim">
        <pc:chgData name="Mahi Uddin" userId="e12d8e31e8d791c6" providerId="LiveId" clId="{A517E2D5-D75E-4CAB-A2FC-C56C51FC8CAF}" dt="2020-07-13T11:17:14.032" v="1887" actId="1076"/>
        <pc:sldMkLst>
          <pc:docMk/>
          <pc:sldMk cId="3515592436" sldId="266"/>
        </pc:sldMkLst>
        <pc:spChg chg="del mod">
          <ac:chgData name="Mahi Uddin" userId="e12d8e31e8d791c6" providerId="LiveId" clId="{A517E2D5-D75E-4CAB-A2FC-C56C51FC8CAF}" dt="2020-07-13T10:43:20.683" v="1303" actId="478"/>
          <ac:spMkLst>
            <pc:docMk/>
            <pc:sldMk cId="3515592436" sldId="266"/>
            <ac:spMk id="2" creationId="{FF7A386A-7705-4FBB-A12A-76237412E02F}"/>
          </ac:spMkLst>
        </pc:spChg>
        <pc:spChg chg="add mod">
          <ac:chgData name="Mahi Uddin" userId="e12d8e31e8d791c6" providerId="LiveId" clId="{A517E2D5-D75E-4CAB-A2FC-C56C51FC8CAF}" dt="2020-07-13T10:45:53.088" v="1325" actId="13822"/>
          <ac:spMkLst>
            <pc:docMk/>
            <pc:sldMk cId="3515592436" sldId="266"/>
            <ac:spMk id="3" creationId="{0DCC0942-EBC4-4B3A-8EE2-556B0B7BD4BC}"/>
          </ac:spMkLst>
        </pc:spChg>
        <pc:spChg chg="add mod">
          <ac:chgData name="Mahi Uddin" userId="e12d8e31e8d791c6" providerId="LiveId" clId="{A517E2D5-D75E-4CAB-A2FC-C56C51FC8CAF}" dt="2020-07-13T11:17:14.032" v="1887" actId="1076"/>
          <ac:spMkLst>
            <pc:docMk/>
            <pc:sldMk cId="3515592436" sldId="266"/>
            <ac:spMk id="4" creationId="{2C761D05-2573-45DD-9FE4-BE9AF3963522}"/>
          </ac:spMkLst>
        </pc:spChg>
      </pc:sldChg>
      <pc:sldChg chg="addSp delSp modSp new mod ord modTransition modAnim">
        <pc:chgData name="Mahi Uddin" userId="e12d8e31e8d791c6" providerId="LiveId" clId="{A517E2D5-D75E-4CAB-A2FC-C56C51FC8CAF}" dt="2020-07-13T14:43:25.996" v="3404"/>
        <pc:sldMkLst>
          <pc:docMk/>
          <pc:sldMk cId="2185989648" sldId="267"/>
        </pc:sldMkLst>
        <pc:spChg chg="add mod">
          <ac:chgData name="Mahi Uddin" userId="e12d8e31e8d791c6" providerId="LiveId" clId="{A517E2D5-D75E-4CAB-A2FC-C56C51FC8CAF}" dt="2020-07-13T13:51:17.176" v="2449" actId="1036"/>
          <ac:spMkLst>
            <pc:docMk/>
            <pc:sldMk cId="2185989648" sldId="267"/>
            <ac:spMk id="2" creationId="{B03A81BB-7EDA-4089-8326-F8FB22B30C4D}"/>
          </ac:spMkLst>
        </pc:spChg>
        <pc:spChg chg="mod topLvl">
          <ac:chgData name="Mahi Uddin" userId="e12d8e31e8d791c6" providerId="LiveId" clId="{A517E2D5-D75E-4CAB-A2FC-C56C51FC8CAF}" dt="2020-07-13T14:08:39.042" v="2500" actId="207"/>
          <ac:spMkLst>
            <pc:docMk/>
            <pc:sldMk cId="2185989648" sldId="267"/>
            <ac:spMk id="5" creationId="{9F984E0E-DCA7-48C5-B48D-BAE9DCA26058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6" creationId="{DCAB5D64-C95B-4256-B709-68C663B88D25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7" creationId="{3C994516-C1A7-4263-93F6-78327538E180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8" creationId="{4C234034-B238-4A23-8658-69560BDDF678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9" creationId="{9978CCEC-9ECD-4175-A3A4-16016988A5CF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0" creationId="{4C504CC8-F916-4A6C-8B3A-242D7F4F07CF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1" creationId="{63D3E585-3DA8-483B-B870-27CD0F66DFE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2" creationId="{6D50F158-C9FD-4634-8C33-A3B83D63977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3" creationId="{C3570516-96DE-4C20-A50F-18AF33FC449B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4" creationId="{3B3033A3-7C42-4BAF-960F-FED7E6198ED1}"/>
          </ac:spMkLst>
        </pc:spChg>
        <pc:spChg chg="mod topLvl">
          <ac:chgData name="Mahi Uddin" userId="e12d8e31e8d791c6" providerId="LiveId" clId="{A517E2D5-D75E-4CAB-A2FC-C56C51FC8CAF}" dt="2020-07-13T14:06:26.380" v="2477" actId="165"/>
          <ac:spMkLst>
            <pc:docMk/>
            <pc:sldMk cId="2185989648" sldId="267"/>
            <ac:spMk id="15" creationId="{EF8E3D52-26BD-40D7-AA1D-C9C77E88720F}"/>
          </ac:spMkLst>
        </pc:spChg>
        <pc:grpChg chg="del mod">
          <ac:chgData name="Mahi Uddin" userId="e12d8e31e8d791c6" providerId="LiveId" clId="{A517E2D5-D75E-4CAB-A2FC-C56C51FC8CAF}" dt="2020-07-13T14:06:26.380" v="2477" actId="165"/>
          <ac:grpSpMkLst>
            <pc:docMk/>
            <pc:sldMk cId="2185989648" sldId="267"/>
            <ac:grpSpMk id="4" creationId="{BC93DE72-1330-49C6-92C4-75C9C5EC0B53}"/>
          </ac:grpSpMkLst>
        </pc:grpChg>
        <pc:graphicFrameChg chg="add del mod modGraphic">
          <ac:chgData name="Mahi Uddin" userId="e12d8e31e8d791c6" providerId="LiveId" clId="{A517E2D5-D75E-4CAB-A2FC-C56C51FC8CAF}" dt="2020-07-13T14:04:12.761" v="2474" actId="18245"/>
          <ac:graphicFrameMkLst>
            <pc:docMk/>
            <pc:sldMk cId="2185989648" sldId="267"/>
            <ac:graphicFrameMk id="3" creationId="{0767486E-CDB4-4408-9BF8-8A05A1C29DA2}"/>
          </ac:graphicFrameMkLst>
        </pc:graphicFrameChg>
      </pc:sldChg>
      <pc:sldChg chg="addSp modSp new mod ord modTransition">
        <pc:chgData name="Mahi Uddin" userId="e12d8e31e8d791c6" providerId="LiveId" clId="{A517E2D5-D75E-4CAB-A2FC-C56C51FC8CAF}" dt="2020-07-13T13:40:27.798" v="1955"/>
        <pc:sldMkLst>
          <pc:docMk/>
          <pc:sldMk cId="2229483346" sldId="268"/>
        </pc:sldMkLst>
        <pc:picChg chg="add mod">
          <ac:chgData name="Mahi Uddin" userId="e12d8e31e8d791c6" providerId="LiveId" clId="{A517E2D5-D75E-4CAB-A2FC-C56C51FC8CAF}" dt="2020-07-13T13:36:16.467" v="1942" actId="14100"/>
          <ac:picMkLst>
            <pc:docMk/>
            <pc:sldMk cId="2229483346" sldId="268"/>
            <ac:picMk id="3" creationId="{0F7F37D0-00E4-408C-9EB7-11DB4B373844}"/>
          </ac:picMkLst>
        </pc:picChg>
      </pc:sldChg>
      <pc:sldChg chg="addSp delSp modSp new mod modAnim">
        <pc:chgData name="Mahi Uddin" userId="e12d8e31e8d791c6" providerId="LiveId" clId="{A517E2D5-D75E-4CAB-A2FC-C56C51FC8CAF}" dt="2020-07-13T14:47:23.957" v="3430"/>
        <pc:sldMkLst>
          <pc:docMk/>
          <pc:sldMk cId="2206036260" sldId="269"/>
        </pc:sldMkLst>
        <pc:spChg chg="add mod">
          <ac:chgData name="Mahi Uddin" userId="e12d8e31e8d791c6" providerId="LiveId" clId="{A517E2D5-D75E-4CAB-A2FC-C56C51FC8CAF}" dt="2020-07-13T14:15:26.653" v="2524" actId="1076"/>
          <ac:spMkLst>
            <pc:docMk/>
            <pc:sldMk cId="2206036260" sldId="269"/>
            <ac:spMk id="4" creationId="{6BD7A775-AF95-47B5-9E53-380A78E4772B}"/>
          </ac:spMkLst>
        </pc:spChg>
        <pc:spChg chg="add mod">
          <ac:chgData name="Mahi Uddin" userId="e12d8e31e8d791c6" providerId="LiveId" clId="{A517E2D5-D75E-4CAB-A2FC-C56C51FC8CAF}" dt="2020-07-13T14:43:06.450" v="3403" actId="255"/>
          <ac:spMkLst>
            <pc:docMk/>
            <pc:sldMk cId="2206036260" sldId="269"/>
            <ac:spMk id="5" creationId="{00671297-CE5F-4A57-BCFC-41EAD74604BB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6" creationId="{EB493B9B-7DF7-4C04-8DCE-EFABEB6249E4}"/>
          </ac:spMkLst>
        </pc:spChg>
        <pc:spChg chg="add mod">
          <ac:chgData name="Mahi Uddin" userId="e12d8e31e8d791c6" providerId="LiveId" clId="{A517E2D5-D75E-4CAB-A2FC-C56C51FC8CAF}" dt="2020-07-13T14:43:54.265" v="3407" actId="164"/>
          <ac:spMkLst>
            <pc:docMk/>
            <pc:sldMk cId="2206036260" sldId="269"/>
            <ac:spMk id="8" creationId="{64ECB110-5693-4C2F-AA3D-37C0ED6E7FD7}"/>
          </ac:spMkLst>
        </pc:spChg>
        <pc:spChg chg="add mod">
          <ac:chgData name="Mahi Uddin" userId="e12d8e31e8d791c6" providerId="LiveId" clId="{A517E2D5-D75E-4CAB-A2FC-C56C51FC8CAF}" dt="2020-07-13T14:44:07.006" v="3409" actId="164"/>
          <ac:spMkLst>
            <pc:docMk/>
            <pc:sldMk cId="2206036260" sldId="269"/>
            <ac:spMk id="10" creationId="{EB13B2E6-9E78-4570-B286-6A0E1299E28C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12" creationId="{A48C147B-6E7C-47D5-915B-E6525D3397EE}"/>
          </ac:spMkLst>
        </pc:spChg>
        <pc:spChg chg="add mod">
          <ac:chgData name="Mahi Uddin" userId="e12d8e31e8d791c6" providerId="LiveId" clId="{A517E2D5-D75E-4CAB-A2FC-C56C51FC8CAF}" dt="2020-07-13T14:44:59.637" v="3412" actId="164"/>
          <ac:spMkLst>
            <pc:docMk/>
            <pc:sldMk cId="2206036260" sldId="269"/>
            <ac:spMk id="14" creationId="{74FB1282-55B3-406A-B7C4-DF6E3ACA85E9}"/>
          </ac:spMkLst>
        </pc:spChg>
        <pc:spChg chg="add mod">
          <ac:chgData name="Mahi Uddin" userId="e12d8e31e8d791c6" providerId="LiveId" clId="{A517E2D5-D75E-4CAB-A2FC-C56C51FC8CAF}" dt="2020-07-13T14:45:19.045" v="3414" actId="164"/>
          <ac:spMkLst>
            <pc:docMk/>
            <pc:sldMk cId="2206036260" sldId="269"/>
            <ac:spMk id="16" creationId="{0DF784D6-E291-4660-BFB5-F8EB855037E4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18" creationId="{513D8910-093A-489C-95E0-018AB676F8B1}"/>
          </ac:spMkLst>
        </pc:spChg>
        <pc:spChg chg="add mod">
          <ac:chgData name="Mahi Uddin" userId="e12d8e31e8d791c6" providerId="LiveId" clId="{A517E2D5-D75E-4CAB-A2FC-C56C51FC8CAF}" dt="2020-07-13T14:46:04.199" v="3419" actId="164"/>
          <ac:spMkLst>
            <pc:docMk/>
            <pc:sldMk cId="2206036260" sldId="269"/>
            <ac:spMk id="20" creationId="{0FD06C80-72FF-4757-A920-D34556780001}"/>
          </ac:spMkLst>
        </pc:spChg>
        <pc:spChg chg="add mod">
          <ac:chgData name="Mahi Uddin" userId="e12d8e31e8d791c6" providerId="LiveId" clId="{A517E2D5-D75E-4CAB-A2FC-C56C51FC8CAF}" dt="2020-07-13T14:45:48.646" v="3417" actId="164"/>
          <ac:spMkLst>
            <pc:docMk/>
            <pc:sldMk cId="2206036260" sldId="269"/>
            <ac:spMk id="22" creationId="{F0CEF350-8640-44AC-9EF0-DC82A146E43A}"/>
          </ac:spMkLst>
        </pc:spChg>
        <pc:spChg chg="add mod">
          <ac:chgData name="Mahi Uddin" userId="e12d8e31e8d791c6" providerId="LiveId" clId="{A517E2D5-D75E-4CAB-A2FC-C56C51FC8CAF}" dt="2020-07-13T14:43:54.265" v="3407" actId="164"/>
          <ac:spMkLst>
            <pc:docMk/>
            <pc:sldMk cId="2206036260" sldId="269"/>
            <ac:spMk id="23" creationId="{4CB1BDB2-5C5A-4BE0-8465-34EFDF8EF653}"/>
          </ac:spMkLst>
        </pc:spChg>
        <pc:spChg chg="add mod">
          <ac:chgData name="Mahi Uddin" userId="e12d8e31e8d791c6" providerId="LiveId" clId="{A517E2D5-D75E-4CAB-A2FC-C56C51FC8CAF}" dt="2020-07-13T14:44:07.006" v="3409" actId="164"/>
          <ac:spMkLst>
            <pc:docMk/>
            <pc:sldMk cId="2206036260" sldId="269"/>
            <ac:spMk id="25" creationId="{57A62B88-12AF-44D2-9BE6-534886DA1430}"/>
          </ac:spMkLst>
        </pc:spChg>
        <pc:spChg chg="add mod">
          <ac:chgData name="Mahi Uddin" userId="e12d8e31e8d791c6" providerId="LiveId" clId="{A517E2D5-D75E-4CAB-A2FC-C56C51FC8CAF}" dt="2020-07-13T14:44:59.637" v="3412" actId="164"/>
          <ac:spMkLst>
            <pc:docMk/>
            <pc:sldMk cId="2206036260" sldId="269"/>
            <ac:spMk id="27" creationId="{09804250-49C3-47AD-ADF6-D70D3F17AEC9}"/>
          </ac:spMkLst>
        </pc:spChg>
        <pc:spChg chg="add mod">
          <ac:chgData name="Mahi Uddin" userId="e12d8e31e8d791c6" providerId="LiveId" clId="{A517E2D5-D75E-4CAB-A2FC-C56C51FC8CAF}" dt="2020-07-13T14:45:19.045" v="3414" actId="164"/>
          <ac:spMkLst>
            <pc:docMk/>
            <pc:sldMk cId="2206036260" sldId="269"/>
            <ac:spMk id="29" creationId="{807DFA5B-8D67-4683-9285-DDEBBD081913}"/>
          </ac:spMkLst>
        </pc:spChg>
        <pc:spChg chg="add mod">
          <ac:chgData name="Mahi Uddin" userId="e12d8e31e8d791c6" providerId="LiveId" clId="{A517E2D5-D75E-4CAB-A2FC-C56C51FC8CAF}" dt="2020-07-13T14:45:48.646" v="3417" actId="164"/>
          <ac:spMkLst>
            <pc:docMk/>
            <pc:sldMk cId="2206036260" sldId="269"/>
            <ac:spMk id="31" creationId="{2AB05071-0617-43F3-9E84-AB81F20FDBBF}"/>
          </ac:spMkLst>
        </pc:spChg>
        <pc:spChg chg="add mod">
          <ac:chgData name="Mahi Uddin" userId="e12d8e31e8d791c6" providerId="LiveId" clId="{A517E2D5-D75E-4CAB-A2FC-C56C51FC8CAF}" dt="2020-07-13T14:46:04.199" v="3419" actId="164"/>
          <ac:spMkLst>
            <pc:docMk/>
            <pc:sldMk cId="2206036260" sldId="269"/>
            <ac:spMk id="33" creationId="{8A888FE8-2D47-4627-95DE-B2E46498FB78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35" creationId="{E63B3278-B8DC-4CF4-A379-6392CB1716F5}"/>
          </ac:spMkLst>
        </pc:spChg>
        <pc:spChg chg="add mod">
          <ac:chgData name="Mahi Uddin" userId="e12d8e31e8d791c6" providerId="LiveId" clId="{A517E2D5-D75E-4CAB-A2FC-C56C51FC8CAF}" dt="2020-07-13T14:46:45.189" v="3424" actId="164"/>
          <ac:spMkLst>
            <pc:docMk/>
            <pc:sldMk cId="2206036260" sldId="269"/>
            <ac:spMk id="37" creationId="{7FFBAC48-AC4A-43B3-A458-DAE147B4185F}"/>
          </ac:spMkLst>
        </pc:spChg>
        <pc:spChg chg="add mod">
          <ac:chgData name="Mahi Uddin" userId="e12d8e31e8d791c6" providerId="LiveId" clId="{A517E2D5-D75E-4CAB-A2FC-C56C51FC8CAF}" dt="2020-07-13T14:46:27.454" v="3422" actId="164"/>
          <ac:spMkLst>
            <pc:docMk/>
            <pc:sldMk cId="2206036260" sldId="269"/>
            <ac:spMk id="39" creationId="{9E6A79C8-1B0D-424B-A6A1-30A9350DECD8}"/>
          </ac:spMkLst>
        </pc:spChg>
        <pc:spChg chg="add mod">
          <ac:chgData name="Mahi Uddin" userId="e12d8e31e8d791c6" providerId="LiveId" clId="{A517E2D5-D75E-4CAB-A2FC-C56C51FC8CAF}" dt="2020-07-13T14:46:27.454" v="3422" actId="164"/>
          <ac:spMkLst>
            <pc:docMk/>
            <pc:sldMk cId="2206036260" sldId="269"/>
            <ac:spMk id="41" creationId="{7C8050B5-DF53-4F29-BA11-E660D72B5350}"/>
          </ac:spMkLst>
        </pc:spChg>
        <pc:spChg chg="add mod">
          <ac:chgData name="Mahi Uddin" userId="e12d8e31e8d791c6" providerId="LiveId" clId="{A517E2D5-D75E-4CAB-A2FC-C56C51FC8CAF}" dt="2020-07-13T14:46:45.189" v="3424" actId="164"/>
          <ac:spMkLst>
            <pc:docMk/>
            <pc:sldMk cId="2206036260" sldId="269"/>
            <ac:spMk id="43" creationId="{C1D61AFA-5C05-4858-BD4C-67C9C9722505}"/>
          </ac:spMkLst>
        </pc:spChg>
        <pc:spChg chg="add mod">
          <ac:chgData name="Mahi Uddin" userId="e12d8e31e8d791c6" providerId="LiveId" clId="{A517E2D5-D75E-4CAB-A2FC-C56C51FC8CAF}" dt="2020-07-13T14:42:06.010" v="3401" actId="122"/>
          <ac:spMkLst>
            <pc:docMk/>
            <pc:sldMk cId="2206036260" sldId="269"/>
            <ac:spMk id="45" creationId="{4CD2D26F-1D95-410B-9662-B872D9C06926}"/>
          </ac:spMkLst>
        </pc:spChg>
        <pc:spChg chg="add mod">
          <ac:chgData name="Mahi Uddin" userId="e12d8e31e8d791c6" providerId="LiveId" clId="{A517E2D5-D75E-4CAB-A2FC-C56C51FC8CAF}" dt="2020-07-13T14:47:17.876" v="3429" actId="164"/>
          <ac:spMkLst>
            <pc:docMk/>
            <pc:sldMk cId="2206036260" sldId="269"/>
            <ac:spMk id="47" creationId="{F0214F30-18BF-4DE2-85AF-72F861D9E878}"/>
          </ac:spMkLst>
        </pc:spChg>
        <pc:spChg chg="add mod">
          <ac:chgData name="Mahi Uddin" userId="e12d8e31e8d791c6" providerId="LiveId" clId="{A517E2D5-D75E-4CAB-A2FC-C56C51FC8CAF}" dt="2020-07-13T14:47:02.698" v="3427" actId="164"/>
          <ac:spMkLst>
            <pc:docMk/>
            <pc:sldMk cId="2206036260" sldId="269"/>
            <ac:spMk id="49" creationId="{1B4BF930-6D9D-46D7-A8D1-6F5EA13670AF}"/>
          </ac:spMkLst>
        </pc:spChg>
        <pc:spChg chg="add mod">
          <ac:chgData name="Mahi Uddin" userId="e12d8e31e8d791c6" providerId="LiveId" clId="{A517E2D5-D75E-4CAB-A2FC-C56C51FC8CAF}" dt="2020-07-13T14:47:02.698" v="3427" actId="164"/>
          <ac:spMkLst>
            <pc:docMk/>
            <pc:sldMk cId="2206036260" sldId="269"/>
            <ac:spMk id="51" creationId="{7BF882DC-FD2B-4207-AF99-37FA20F6FF8D}"/>
          </ac:spMkLst>
        </pc:spChg>
        <pc:spChg chg="add mod">
          <ac:chgData name="Mahi Uddin" userId="e12d8e31e8d791c6" providerId="LiveId" clId="{A517E2D5-D75E-4CAB-A2FC-C56C51FC8CAF}" dt="2020-07-13T14:47:17.876" v="3429" actId="164"/>
          <ac:spMkLst>
            <pc:docMk/>
            <pc:sldMk cId="2206036260" sldId="269"/>
            <ac:spMk id="53" creationId="{36DED918-BECF-4F41-8AB3-FA912AB91351}"/>
          </ac:spMkLst>
        </pc:spChg>
        <pc:grpChg chg="add mod">
          <ac:chgData name="Mahi Uddin" userId="e12d8e31e8d791c6" providerId="LiveId" clId="{A517E2D5-D75E-4CAB-A2FC-C56C51FC8CAF}" dt="2020-07-13T14:43:54.265" v="3407" actId="164"/>
          <ac:grpSpMkLst>
            <pc:docMk/>
            <pc:sldMk cId="2206036260" sldId="269"/>
            <ac:grpSpMk id="54" creationId="{70A8D66A-DE81-4870-9F23-F7A92CFCB4A5}"/>
          </ac:grpSpMkLst>
        </pc:grpChg>
        <pc:grpChg chg="add mod">
          <ac:chgData name="Mahi Uddin" userId="e12d8e31e8d791c6" providerId="LiveId" clId="{A517E2D5-D75E-4CAB-A2FC-C56C51FC8CAF}" dt="2020-07-13T14:44:07.006" v="3409" actId="164"/>
          <ac:grpSpMkLst>
            <pc:docMk/>
            <pc:sldMk cId="2206036260" sldId="269"/>
            <ac:grpSpMk id="55" creationId="{DC876DC7-91C2-415F-8E2F-9BCCCE774661}"/>
          </ac:grpSpMkLst>
        </pc:grpChg>
        <pc:grpChg chg="add mod">
          <ac:chgData name="Mahi Uddin" userId="e12d8e31e8d791c6" providerId="LiveId" clId="{A517E2D5-D75E-4CAB-A2FC-C56C51FC8CAF}" dt="2020-07-13T14:44:59.637" v="3412" actId="164"/>
          <ac:grpSpMkLst>
            <pc:docMk/>
            <pc:sldMk cId="2206036260" sldId="269"/>
            <ac:grpSpMk id="56" creationId="{0EC8B57A-59A7-4803-9248-794E28210DDD}"/>
          </ac:grpSpMkLst>
        </pc:grpChg>
        <pc:grpChg chg="add mod">
          <ac:chgData name="Mahi Uddin" userId="e12d8e31e8d791c6" providerId="LiveId" clId="{A517E2D5-D75E-4CAB-A2FC-C56C51FC8CAF}" dt="2020-07-13T14:45:19.045" v="3414" actId="164"/>
          <ac:grpSpMkLst>
            <pc:docMk/>
            <pc:sldMk cId="2206036260" sldId="269"/>
            <ac:grpSpMk id="57" creationId="{7483900F-2784-4FB1-8CF7-A49548D84466}"/>
          </ac:grpSpMkLst>
        </pc:grpChg>
        <pc:grpChg chg="add mod">
          <ac:chgData name="Mahi Uddin" userId="e12d8e31e8d791c6" providerId="LiveId" clId="{A517E2D5-D75E-4CAB-A2FC-C56C51FC8CAF}" dt="2020-07-13T14:45:48.646" v="3417" actId="164"/>
          <ac:grpSpMkLst>
            <pc:docMk/>
            <pc:sldMk cId="2206036260" sldId="269"/>
            <ac:grpSpMk id="58" creationId="{266DD0A5-1338-4BD5-AAAD-A3351304E9A2}"/>
          </ac:grpSpMkLst>
        </pc:grpChg>
        <pc:grpChg chg="add mod">
          <ac:chgData name="Mahi Uddin" userId="e12d8e31e8d791c6" providerId="LiveId" clId="{A517E2D5-D75E-4CAB-A2FC-C56C51FC8CAF}" dt="2020-07-13T14:46:04.199" v="3419" actId="164"/>
          <ac:grpSpMkLst>
            <pc:docMk/>
            <pc:sldMk cId="2206036260" sldId="269"/>
            <ac:grpSpMk id="59" creationId="{EEF1B09A-14D4-46E7-B68C-8694895E46F2}"/>
          </ac:grpSpMkLst>
        </pc:grpChg>
        <pc:grpChg chg="add mod">
          <ac:chgData name="Mahi Uddin" userId="e12d8e31e8d791c6" providerId="LiveId" clId="{A517E2D5-D75E-4CAB-A2FC-C56C51FC8CAF}" dt="2020-07-13T14:46:27.454" v="3422" actId="164"/>
          <ac:grpSpMkLst>
            <pc:docMk/>
            <pc:sldMk cId="2206036260" sldId="269"/>
            <ac:grpSpMk id="60" creationId="{B09C3A1C-0548-47B5-AFA6-985E3E93BA0E}"/>
          </ac:grpSpMkLst>
        </pc:grpChg>
        <pc:grpChg chg="add mod">
          <ac:chgData name="Mahi Uddin" userId="e12d8e31e8d791c6" providerId="LiveId" clId="{A517E2D5-D75E-4CAB-A2FC-C56C51FC8CAF}" dt="2020-07-13T14:46:45.189" v="3424" actId="164"/>
          <ac:grpSpMkLst>
            <pc:docMk/>
            <pc:sldMk cId="2206036260" sldId="269"/>
            <ac:grpSpMk id="61" creationId="{55E1FB77-58AF-40C1-AE2D-FA9313B0EE7C}"/>
          </ac:grpSpMkLst>
        </pc:grpChg>
        <pc:grpChg chg="add mod">
          <ac:chgData name="Mahi Uddin" userId="e12d8e31e8d791c6" providerId="LiveId" clId="{A517E2D5-D75E-4CAB-A2FC-C56C51FC8CAF}" dt="2020-07-13T14:47:02.698" v="3427" actId="164"/>
          <ac:grpSpMkLst>
            <pc:docMk/>
            <pc:sldMk cId="2206036260" sldId="269"/>
            <ac:grpSpMk id="62" creationId="{206B9EF0-955C-44F4-B843-5141CDCCC014}"/>
          </ac:grpSpMkLst>
        </pc:grpChg>
        <pc:grpChg chg="add mod">
          <ac:chgData name="Mahi Uddin" userId="e12d8e31e8d791c6" providerId="LiveId" clId="{A517E2D5-D75E-4CAB-A2FC-C56C51FC8CAF}" dt="2020-07-13T14:47:17.876" v="3429" actId="164"/>
          <ac:grpSpMkLst>
            <pc:docMk/>
            <pc:sldMk cId="2206036260" sldId="269"/>
            <ac:grpSpMk id="63" creationId="{A629A699-2C3C-4362-B8BE-F48632A90B7B}"/>
          </ac:grpSpMkLst>
        </pc:grpChg>
        <pc:picChg chg="add del mod">
          <ac:chgData name="Mahi Uddin" userId="e12d8e31e8d791c6" providerId="LiveId" clId="{A517E2D5-D75E-4CAB-A2FC-C56C51FC8CAF}" dt="2020-07-13T13:40:23.589" v="1953" actId="478"/>
          <ac:picMkLst>
            <pc:docMk/>
            <pc:sldMk cId="2206036260" sldId="269"/>
            <ac:picMk id="3" creationId="{8C79211E-618D-4DF8-8269-95BA7F59D38A}"/>
          </ac:picMkLst>
        </pc:picChg>
      </pc:sldChg>
      <pc:sldChg chg="new del">
        <pc:chgData name="Mahi Uddin" userId="e12d8e31e8d791c6" providerId="LiveId" clId="{A517E2D5-D75E-4CAB-A2FC-C56C51FC8CAF}" dt="2020-07-13T13:34:50.682" v="1933" actId="47"/>
        <pc:sldMkLst>
          <pc:docMk/>
          <pc:sldMk cId="3289042609" sldId="269"/>
        </pc:sldMkLst>
      </pc:sldChg>
      <pc:sldChg chg="addSp modSp new mod modAnim">
        <pc:chgData name="Mahi Uddin" userId="e12d8e31e8d791c6" providerId="LiveId" clId="{A517E2D5-D75E-4CAB-A2FC-C56C51FC8CAF}" dt="2020-07-13T14:54:08.267" v="3827" actId="13822"/>
        <pc:sldMkLst>
          <pc:docMk/>
          <pc:sldMk cId="2877383742" sldId="270"/>
        </pc:sldMkLst>
        <pc:spChg chg="add mod">
          <ac:chgData name="Mahi Uddin" userId="e12d8e31e8d791c6" providerId="LiveId" clId="{A517E2D5-D75E-4CAB-A2FC-C56C51FC8CAF}" dt="2020-07-13T14:49:35.083" v="3435" actId="207"/>
          <ac:spMkLst>
            <pc:docMk/>
            <pc:sldMk cId="2877383742" sldId="270"/>
            <ac:spMk id="2" creationId="{BABCCECD-8A3E-4144-8E0B-75B1E015905D}"/>
          </ac:spMkLst>
        </pc:spChg>
        <pc:spChg chg="add mod">
          <ac:chgData name="Mahi Uddin" userId="e12d8e31e8d791c6" providerId="LiveId" clId="{A517E2D5-D75E-4CAB-A2FC-C56C51FC8CAF}" dt="2020-07-13T14:50:40.384" v="3553" actId="13822"/>
          <ac:spMkLst>
            <pc:docMk/>
            <pc:sldMk cId="2877383742" sldId="270"/>
            <ac:spMk id="3" creationId="{D21DE2E2-229A-423B-95AF-B55A04D5A83A}"/>
          </ac:spMkLst>
        </pc:spChg>
        <pc:spChg chg="add mod">
          <ac:chgData name="Mahi Uddin" userId="e12d8e31e8d791c6" providerId="LiveId" clId="{A517E2D5-D75E-4CAB-A2FC-C56C51FC8CAF}" dt="2020-07-13T14:54:08.267" v="3827" actId="13822"/>
          <ac:spMkLst>
            <pc:docMk/>
            <pc:sldMk cId="2877383742" sldId="270"/>
            <ac:spMk id="4" creationId="{BBE341A8-23B9-4DDF-9424-EB7E61844CE4}"/>
          </ac:spMkLst>
        </pc:spChg>
        <pc:spChg chg="add mod">
          <ac:chgData name="Mahi Uddin" userId="e12d8e31e8d791c6" providerId="LiveId" clId="{A517E2D5-D75E-4CAB-A2FC-C56C51FC8CAF}" dt="2020-07-13T14:53:56.664" v="3825" actId="13822"/>
          <ac:spMkLst>
            <pc:docMk/>
            <pc:sldMk cId="2877383742" sldId="270"/>
            <ac:spMk id="5" creationId="{86F80372-A255-4624-BEE1-14AE7FBD5807}"/>
          </ac:spMkLst>
        </pc:spChg>
      </pc:sldChg>
      <pc:sldChg chg="addSp delSp modSp new mod modTransition modAnim">
        <pc:chgData name="Mahi Uddin" userId="e12d8e31e8d791c6" providerId="LiveId" clId="{A517E2D5-D75E-4CAB-A2FC-C56C51FC8CAF}" dt="2020-07-14T05:45:28.198" v="7307" actId="20577"/>
        <pc:sldMkLst>
          <pc:docMk/>
          <pc:sldMk cId="1263943202" sldId="271"/>
        </pc:sldMkLst>
        <pc:spChg chg="add mod">
          <ac:chgData name="Mahi Uddin" userId="e12d8e31e8d791c6" providerId="LiveId" clId="{A517E2D5-D75E-4CAB-A2FC-C56C51FC8CAF}" dt="2020-07-13T14:57:09.909" v="4060" actId="207"/>
          <ac:spMkLst>
            <pc:docMk/>
            <pc:sldMk cId="1263943202" sldId="271"/>
            <ac:spMk id="2" creationId="{9DA90E8E-3379-4E70-9B81-861C0E172096}"/>
          </ac:spMkLst>
        </pc:spChg>
        <pc:spChg chg="add mod">
          <ac:chgData name="Mahi Uddin" userId="e12d8e31e8d791c6" providerId="LiveId" clId="{A517E2D5-D75E-4CAB-A2FC-C56C51FC8CAF}" dt="2020-07-13T15:07:26.717" v="4552" actId="1076"/>
          <ac:spMkLst>
            <pc:docMk/>
            <pc:sldMk cId="1263943202" sldId="271"/>
            <ac:spMk id="3" creationId="{0CD8D9A9-4D6E-4CD4-B2D1-2CC6F4292CCE}"/>
          </ac:spMkLst>
        </pc:spChg>
        <pc:spChg chg="add mod">
          <ac:chgData name="Mahi Uddin" userId="e12d8e31e8d791c6" providerId="LiveId" clId="{A517E2D5-D75E-4CAB-A2FC-C56C51FC8CAF}" dt="2020-07-13T15:21:28.079" v="5291" actId="255"/>
          <ac:spMkLst>
            <pc:docMk/>
            <pc:sldMk cId="1263943202" sldId="271"/>
            <ac:spMk id="4" creationId="{ED9A8483-3D78-4730-905D-17C58073B1EC}"/>
          </ac:spMkLst>
        </pc:spChg>
        <pc:spChg chg="add mod">
          <ac:chgData name="Mahi Uddin" userId="e12d8e31e8d791c6" providerId="LiveId" clId="{A517E2D5-D75E-4CAB-A2FC-C56C51FC8CAF}" dt="2020-07-13T15:21:51.563" v="5292" actId="1076"/>
          <ac:spMkLst>
            <pc:docMk/>
            <pc:sldMk cId="1263943202" sldId="271"/>
            <ac:spMk id="5" creationId="{91D9D755-CEB2-4D60-8927-D3567CFF8056}"/>
          </ac:spMkLst>
        </pc:spChg>
        <pc:spChg chg="add mod">
          <ac:chgData name="Mahi Uddin" userId="e12d8e31e8d791c6" providerId="LiveId" clId="{A517E2D5-D75E-4CAB-A2FC-C56C51FC8CAF}" dt="2020-07-13T15:21:58.908" v="5293" actId="1076"/>
          <ac:spMkLst>
            <pc:docMk/>
            <pc:sldMk cId="1263943202" sldId="271"/>
            <ac:spMk id="6" creationId="{0220746D-9E8B-454E-B354-9E05F891EF18}"/>
          </ac:spMkLst>
        </pc:spChg>
        <pc:spChg chg="add mod">
          <ac:chgData name="Mahi Uddin" userId="e12d8e31e8d791c6" providerId="LiveId" clId="{A517E2D5-D75E-4CAB-A2FC-C56C51FC8CAF}" dt="2020-07-13T15:22:05.539" v="5294" actId="1076"/>
          <ac:spMkLst>
            <pc:docMk/>
            <pc:sldMk cId="1263943202" sldId="271"/>
            <ac:spMk id="7" creationId="{E7E460D9-512A-49FE-B43A-6EF270261102}"/>
          </ac:spMkLst>
        </pc:spChg>
        <pc:spChg chg="add mod">
          <ac:chgData name="Mahi Uddin" userId="e12d8e31e8d791c6" providerId="LiveId" clId="{A517E2D5-D75E-4CAB-A2FC-C56C51FC8CAF}" dt="2020-07-13T15:22:11.923" v="5295" actId="1076"/>
          <ac:spMkLst>
            <pc:docMk/>
            <pc:sldMk cId="1263943202" sldId="271"/>
            <ac:spMk id="8" creationId="{3AEFCBF9-8342-4F89-91C9-9CC6CB537DF4}"/>
          </ac:spMkLst>
        </pc:spChg>
        <pc:spChg chg="add mod">
          <ac:chgData name="Mahi Uddin" userId="e12d8e31e8d791c6" providerId="LiveId" clId="{A517E2D5-D75E-4CAB-A2FC-C56C51FC8CAF}" dt="2020-07-13T15:22:19.602" v="5296" actId="1076"/>
          <ac:spMkLst>
            <pc:docMk/>
            <pc:sldMk cId="1263943202" sldId="271"/>
            <ac:spMk id="9" creationId="{FDA30944-5696-4E4E-92D8-503C4E5DF00E}"/>
          </ac:spMkLst>
        </pc:spChg>
        <pc:spChg chg="add mod">
          <ac:chgData name="Mahi Uddin" userId="e12d8e31e8d791c6" providerId="LiveId" clId="{A517E2D5-D75E-4CAB-A2FC-C56C51FC8CAF}" dt="2020-07-13T15:22:22.898" v="5297" actId="1076"/>
          <ac:spMkLst>
            <pc:docMk/>
            <pc:sldMk cId="1263943202" sldId="271"/>
            <ac:spMk id="10" creationId="{C0A0246B-FDD5-4956-AA16-DD68DEFC3C8C}"/>
          </ac:spMkLst>
        </pc:spChg>
        <pc:spChg chg="add mod">
          <ac:chgData name="Mahi Uddin" userId="e12d8e31e8d791c6" providerId="LiveId" clId="{A517E2D5-D75E-4CAB-A2FC-C56C51FC8CAF}" dt="2020-07-13T15:22:26.882" v="5298" actId="1076"/>
          <ac:spMkLst>
            <pc:docMk/>
            <pc:sldMk cId="1263943202" sldId="271"/>
            <ac:spMk id="11" creationId="{21E1CDF0-7925-47CA-9AEE-3797D07DA342}"/>
          </ac:spMkLst>
        </pc:spChg>
        <pc:spChg chg="add del mod">
          <ac:chgData name="Mahi Uddin" userId="e12d8e31e8d791c6" providerId="LiveId" clId="{A517E2D5-D75E-4CAB-A2FC-C56C51FC8CAF}" dt="2020-07-13T15:22:38.694" v="5301" actId="478"/>
          <ac:spMkLst>
            <pc:docMk/>
            <pc:sldMk cId="1263943202" sldId="271"/>
            <ac:spMk id="13" creationId="{C533D1E4-6F3C-497E-919A-6E6B3647E744}"/>
          </ac:spMkLst>
        </pc:spChg>
        <pc:spChg chg="add mod">
          <ac:chgData name="Mahi Uddin" userId="e12d8e31e8d791c6" providerId="LiveId" clId="{A517E2D5-D75E-4CAB-A2FC-C56C51FC8CAF}" dt="2020-07-14T05:45:28.198" v="7307" actId="20577"/>
          <ac:spMkLst>
            <pc:docMk/>
            <pc:sldMk cId="1263943202" sldId="271"/>
            <ac:spMk id="14" creationId="{B67ECD19-6051-43B1-B4A8-9576F7EB7167}"/>
          </ac:spMkLst>
        </pc:spChg>
        <pc:spChg chg="add mod">
          <ac:chgData name="Mahi Uddin" userId="e12d8e31e8d791c6" providerId="LiveId" clId="{A517E2D5-D75E-4CAB-A2FC-C56C51FC8CAF}" dt="2020-07-13T15:25:27.305" v="5521" actId="13822"/>
          <ac:spMkLst>
            <pc:docMk/>
            <pc:sldMk cId="1263943202" sldId="271"/>
            <ac:spMk id="15" creationId="{CED37AE3-BE52-4584-A5A2-11E4194E3F0C}"/>
          </ac:spMkLst>
        </pc:spChg>
        <pc:spChg chg="add mod">
          <ac:chgData name="Mahi Uddin" userId="e12d8e31e8d791c6" providerId="LiveId" clId="{A517E2D5-D75E-4CAB-A2FC-C56C51FC8CAF}" dt="2020-07-13T15:26:49.026" v="5662" actId="1076"/>
          <ac:spMkLst>
            <pc:docMk/>
            <pc:sldMk cId="1263943202" sldId="271"/>
            <ac:spMk id="16" creationId="{D184C0BF-157C-4644-9A2A-DDA04BB54746}"/>
          </ac:spMkLst>
        </pc:spChg>
      </pc:sldChg>
      <pc:sldChg chg="addSp modSp new mod modTransition modAnim modNotesTx">
        <pc:chgData name="Mahi Uddin" userId="e12d8e31e8d791c6" providerId="LiveId" clId="{A517E2D5-D75E-4CAB-A2FC-C56C51FC8CAF}" dt="2020-07-14T05:49:05.768" v="7462"/>
        <pc:sldMkLst>
          <pc:docMk/>
          <pc:sldMk cId="1888623881" sldId="272"/>
        </pc:sldMkLst>
        <pc:spChg chg="add mod">
          <ac:chgData name="Mahi Uddin" userId="e12d8e31e8d791c6" providerId="LiveId" clId="{A517E2D5-D75E-4CAB-A2FC-C56C51FC8CAF}" dt="2020-07-14T05:47:56.159" v="7455" actId="1076"/>
          <ac:spMkLst>
            <pc:docMk/>
            <pc:sldMk cId="1888623881" sldId="272"/>
            <ac:spMk id="2" creationId="{9B211F28-2E58-474C-B004-B135B1C170DA}"/>
          </ac:spMkLst>
        </pc:spChg>
        <pc:graphicFrameChg chg="add mod modGraphic">
          <ac:chgData name="Mahi Uddin" userId="e12d8e31e8d791c6" providerId="LiveId" clId="{A517E2D5-D75E-4CAB-A2FC-C56C51FC8CAF}" dt="2020-07-14T05:48:05.638" v="7457" actId="1076"/>
          <ac:graphicFrameMkLst>
            <pc:docMk/>
            <pc:sldMk cId="1888623881" sldId="272"/>
            <ac:graphicFrameMk id="3" creationId="{EA6592E5-EC3E-4C20-BDB3-4B7E07EA137E}"/>
          </ac:graphicFrameMkLst>
        </pc:graphicFrameChg>
      </pc:sldChg>
      <pc:sldChg chg="addSp delSp modSp new mod modTransition modAnim">
        <pc:chgData name="Mahi Uddin" userId="e12d8e31e8d791c6" providerId="LiveId" clId="{A517E2D5-D75E-4CAB-A2FC-C56C51FC8CAF}" dt="2020-07-14T05:49:22.949" v="7464"/>
        <pc:sldMkLst>
          <pc:docMk/>
          <pc:sldMk cId="2877149395" sldId="273"/>
        </pc:sldMkLst>
        <pc:spChg chg="add mod">
          <ac:chgData name="Mahi Uddin" userId="e12d8e31e8d791c6" providerId="LiveId" clId="{A517E2D5-D75E-4CAB-A2FC-C56C51FC8CAF}" dt="2020-07-14T05:48:27.679" v="7458" actId="1076"/>
          <ac:spMkLst>
            <pc:docMk/>
            <pc:sldMk cId="2877149395" sldId="273"/>
            <ac:spMk id="6" creationId="{4C391B8B-A3E5-4B9F-B518-79B2704B1F99}"/>
          </ac:spMkLst>
        </pc:spChg>
        <pc:graphicFrameChg chg="add del mod">
          <ac:chgData name="Mahi Uddin" userId="e12d8e31e8d791c6" providerId="LiveId" clId="{A517E2D5-D75E-4CAB-A2FC-C56C51FC8CAF}" dt="2020-07-14T05:34:31.789" v="6903" actId="478"/>
          <ac:graphicFrameMkLst>
            <pc:docMk/>
            <pc:sldMk cId="2877149395" sldId="273"/>
            <ac:graphicFrameMk id="3" creationId="{1BA2D44E-41FC-4870-9625-3ACE01B481BC}"/>
          </ac:graphicFrameMkLst>
        </pc:graphicFrameChg>
        <pc:graphicFrameChg chg="add mod modGraphic">
          <ac:chgData name="Mahi Uddin" userId="e12d8e31e8d791c6" providerId="LiveId" clId="{A517E2D5-D75E-4CAB-A2FC-C56C51FC8CAF}" dt="2020-07-14T05:48:46.839" v="7460" actId="1076"/>
          <ac:graphicFrameMkLst>
            <pc:docMk/>
            <pc:sldMk cId="2877149395" sldId="273"/>
            <ac:graphicFrameMk id="5" creationId="{577597D7-7AC2-41D0-AF81-C672C404C520}"/>
          </ac:graphicFrameMkLst>
        </pc:graphicFrameChg>
      </pc:sldChg>
      <pc:sldChg chg="addSp modSp new mod modTransition modAnim">
        <pc:chgData name="Mahi Uddin" userId="e12d8e31e8d791c6" providerId="LiveId" clId="{A517E2D5-D75E-4CAB-A2FC-C56C51FC8CAF}" dt="2020-07-14T06:37:02.067" v="8121"/>
        <pc:sldMkLst>
          <pc:docMk/>
          <pc:sldMk cId="176106032" sldId="274"/>
        </pc:sldMkLst>
        <pc:spChg chg="add mod">
          <ac:chgData name="Mahi Uddin" userId="e12d8e31e8d791c6" providerId="LiveId" clId="{A517E2D5-D75E-4CAB-A2FC-C56C51FC8CAF}" dt="2020-07-14T06:18:30.165" v="7583" actId="1076"/>
          <ac:spMkLst>
            <pc:docMk/>
            <pc:sldMk cId="176106032" sldId="274"/>
            <ac:spMk id="4" creationId="{09FAB6BA-0DE2-417C-A7E1-8F5FC8CDFC85}"/>
          </ac:spMkLst>
        </pc:spChg>
        <pc:spChg chg="add mod">
          <ac:chgData name="Mahi Uddin" userId="e12d8e31e8d791c6" providerId="LiveId" clId="{A517E2D5-D75E-4CAB-A2FC-C56C51FC8CAF}" dt="2020-07-14T06:18:28.337" v="7582" actId="1076"/>
          <ac:spMkLst>
            <pc:docMk/>
            <pc:sldMk cId="176106032" sldId="274"/>
            <ac:spMk id="6" creationId="{2F8D344A-F669-453A-9370-745683C47AEE}"/>
          </ac:spMkLst>
        </pc:spChg>
        <pc:spChg chg="add mod">
          <ac:chgData name="Mahi Uddin" userId="e12d8e31e8d791c6" providerId="LiveId" clId="{A517E2D5-D75E-4CAB-A2FC-C56C51FC8CAF}" dt="2020-07-14T06:21:45.042" v="7717" actId="1076"/>
          <ac:spMkLst>
            <pc:docMk/>
            <pc:sldMk cId="176106032" sldId="274"/>
            <ac:spMk id="10" creationId="{9F8C7340-8F4D-47A6-9D83-ECDADED68A46}"/>
          </ac:spMkLst>
        </pc:spChg>
        <pc:spChg chg="add mod">
          <ac:chgData name="Mahi Uddin" userId="e12d8e31e8d791c6" providerId="LiveId" clId="{A517E2D5-D75E-4CAB-A2FC-C56C51FC8CAF}" dt="2020-07-14T06:36:58.663" v="8120" actId="1038"/>
          <ac:spMkLst>
            <pc:docMk/>
            <pc:sldMk cId="176106032" sldId="274"/>
            <ac:spMk id="12" creationId="{0A98DBE6-0788-42B7-B846-24FB1CF7BBB0}"/>
          </ac:spMkLst>
        </pc:spChg>
        <pc:picChg chg="add mod">
          <ac:chgData name="Mahi Uddin" userId="e12d8e31e8d791c6" providerId="LiveId" clId="{A517E2D5-D75E-4CAB-A2FC-C56C51FC8CAF}" dt="2020-07-14T05:54:40.134" v="7471" actId="1076"/>
          <ac:picMkLst>
            <pc:docMk/>
            <pc:sldMk cId="176106032" sldId="274"/>
            <ac:picMk id="3" creationId="{81FD5B2D-2887-4A6A-968D-395BBCD6F6CA}"/>
          </ac:picMkLst>
        </pc:picChg>
        <pc:picChg chg="add mod">
          <ac:chgData name="Mahi Uddin" userId="e12d8e31e8d791c6" providerId="LiveId" clId="{A517E2D5-D75E-4CAB-A2FC-C56C51FC8CAF}" dt="2020-07-14T06:36:56.295" v="8119" actId="14100"/>
          <ac:picMkLst>
            <pc:docMk/>
            <pc:sldMk cId="176106032" sldId="274"/>
            <ac:picMk id="8" creationId="{50B275D7-72C0-4DD0-8AAD-BA0A73EFCF85}"/>
          </ac:picMkLst>
        </pc:picChg>
      </pc:sldChg>
      <pc:sldChg chg="addSp modSp new mod modTransition modAnim">
        <pc:chgData name="Mahi Uddin" userId="e12d8e31e8d791c6" providerId="LiveId" clId="{A517E2D5-D75E-4CAB-A2FC-C56C51FC8CAF}" dt="2020-07-14T06:25:30.076" v="7891"/>
        <pc:sldMkLst>
          <pc:docMk/>
          <pc:sldMk cId="879011893" sldId="275"/>
        </pc:sldMkLst>
        <pc:spChg chg="add mod">
          <ac:chgData name="Mahi Uddin" userId="e12d8e31e8d791c6" providerId="LiveId" clId="{A517E2D5-D75E-4CAB-A2FC-C56C51FC8CAF}" dt="2020-07-14T06:24:31.401" v="7881" actId="1076"/>
          <ac:spMkLst>
            <pc:docMk/>
            <pc:sldMk cId="879011893" sldId="275"/>
            <ac:spMk id="2" creationId="{66B7A11F-5571-4522-8AEE-21119C1B2FCD}"/>
          </ac:spMkLst>
        </pc:spChg>
        <pc:spChg chg="add mod">
          <ac:chgData name="Mahi Uddin" userId="e12d8e31e8d791c6" providerId="LiveId" clId="{A517E2D5-D75E-4CAB-A2FC-C56C51FC8CAF}" dt="2020-07-14T06:24:45.881" v="7885" actId="1076"/>
          <ac:spMkLst>
            <pc:docMk/>
            <pc:sldMk cId="879011893" sldId="275"/>
            <ac:spMk id="3" creationId="{14F39CD4-1723-4888-A4F3-B0E86285A07B}"/>
          </ac:spMkLst>
        </pc:spChg>
        <pc:picChg chg="add mod">
          <ac:chgData name="Mahi Uddin" userId="e12d8e31e8d791c6" providerId="LiveId" clId="{A517E2D5-D75E-4CAB-A2FC-C56C51FC8CAF}" dt="2020-07-14T06:24:38.465" v="7884" actId="14100"/>
          <ac:picMkLst>
            <pc:docMk/>
            <pc:sldMk cId="879011893" sldId="275"/>
            <ac:picMk id="5" creationId="{3D4AD1F4-97F4-4BD6-BA76-B1033E386264}"/>
          </ac:picMkLst>
        </pc:picChg>
      </pc:sldChg>
      <pc:sldChg chg="addSp modSp new mod modTransition">
        <pc:chgData name="Mahi Uddin" userId="e12d8e31e8d791c6" providerId="LiveId" clId="{A517E2D5-D75E-4CAB-A2FC-C56C51FC8CAF}" dt="2020-07-14T06:34:55.200" v="8117"/>
        <pc:sldMkLst>
          <pc:docMk/>
          <pc:sldMk cId="1036275842" sldId="276"/>
        </pc:sldMkLst>
        <pc:picChg chg="add mod">
          <ac:chgData name="Mahi Uddin" userId="e12d8e31e8d791c6" providerId="LiveId" clId="{A517E2D5-D75E-4CAB-A2FC-C56C51FC8CAF}" dt="2020-07-14T06:34:31.336" v="8116" actId="14100"/>
          <ac:picMkLst>
            <pc:docMk/>
            <pc:sldMk cId="1036275842" sldId="276"/>
            <ac:picMk id="3" creationId="{A4F32332-5004-4FA1-8DDB-32E198ECD352}"/>
          </ac:picMkLst>
        </pc:picChg>
      </pc:sldChg>
      <pc:sldChg chg="delSp modSp add mod modTransition delAnim">
        <pc:chgData name="Mahi Uddin" userId="e12d8e31e8d791c6" providerId="LiveId" clId="{A517E2D5-D75E-4CAB-A2FC-C56C51FC8CAF}" dt="2020-07-14T06:33:03.904" v="8112"/>
        <pc:sldMkLst>
          <pc:docMk/>
          <pc:sldMk cId="4022909317" sldId="277"/>
        </pc:sldMkLst>
        <pc:spChg chg="mod">
          <ac:chgData name="Mahi Uddin" userId="e12d8e31e8d791c6" providerId="LiveId" clId="{A517E2D5-D75E-4CAB-A2FC-C56C51FC8CAF}" dt="2020-07-14T06:28:27.497" v="7967" actId="1076"/>
          <ac:spMkLst>
            <pc:docMk/>
            <pc:sldMk cId="4022909317" sldId="277"/>
            <ac:spMk id="2" creationId="{9DA90E8E-3379-4E70-9B81-861C0E172096}"/>
          </ac:spMkLst>
        </pc:spChg>
        <pc:spChg chg="mod">
          <ac:chgData name="Mahi Uddin" userId="e12d8e31e8d791c6" providerId="LiveId" clId="{A517E2D5-D75E-4CAB-A2FC-C56C51FC8CAF}" dt="2020-07-14T06:27:53.911" v="7919" actId="13822"/>
          <ac:spMkLst>
            <pc:docMk/>
            <pc:sldMk cId="4022909317" sldId="277"/>
            <ac:spMk id="3" creationId="{0CD8D9A9-4D6E-4CD4-B2D1-2CC6F4292CCE}"/>
          </ac:spMkLst>
        </pc:spChg>
        <pc:spChg chg="mod">
          <ac:chgData name="Mahi Uddin" userId="e12d8e31e8d791c6" providerId="LiveId" clId="{A517E2D5-D75E-4CAB-A2FC-C56C51FC8CAF}" dt="2020-07-14T06:29:23.068" v="7988" actId="20577"/>
          <ac:spMkLst>
            <pc:docMk/>
            <pc:sldMk cId="4022909317" sldId="277"/>
            <ac:spMk id="4" creationId="{ED9A8483-3D78-4730-905D-17C58073B1EC}"/>
          </ac:spMkLst>
        </pc:spChg>
        <pc:spChg chg="mod">
          <ac:chgData name="Mahi Uddin" userId="e12d8e31e8d791c6" providerId="LiveId" clId="{A517E2D5-D75E-4CAB-A2FC-C56C51FC8CAF}" dt="2020-07-14T06:31:09.353" v="8056" actId="20577"/>
          <ac:spMkLst>
            <pc:docMk/>
            <pc:sldMk cId="4022909317" sldId="277"/>
            <ac:spMk id="5" creationId="{91D9D755-CEB2-4D60-8927-D3567CFF8056}"/>
          </ac:spMkLst>
        </pc:spChg>
        <pc:spChg chg="mod">
          <ac:chgData name="Mahi Uddin" userId="e12d8e31e8d791c6" providerId="LiveId" clId="{A517E2D5-D75E-4CAB-A2FC-C56C51FC8CAF}" dt="2020-07-14T06:31:00.472" v="8051" actId="1076"/>
          <ac:spMkLst>
            <pc:docMk/>
            <pc:sldMk cId="4022909317" sldId="277"/>
            <ac:spMk id="6" creationId="{0220746D-9E8B-454E-B354-9E05F891EF18}"/>
          </ac:spMkLst>
        </pc:spChg>
        <pc:spChg chg="mod">
          <ac:chgData name="Mahi Uddin" userId="e12d8e31e8d791c6" providerId="LiveId" clId="{A517E2D5-D75E-4CAB-A2FC-C56C51FC8CAF}" dt="2020-07-14T06:30:56.736" v="8050" actId="1076"/>
          <ac:spMkLst>
            <pc:docMk/>
            <pc:sldMk cId="4022909317" sldId="277"/>
            <ac:spMk id="7" creationId="{E7E460D9-512A-49FE-B43A-6EF270261102}"/>
          </ac:spMkLst>
        </pc:spChg>
        <pc:spChg chg="del">
          <ac:chgData name="Mahi Uddin" userId="e12d8e31e8d791c6" providerId="LiveId" clId="{A517E2D5-D75E-4CAB-A2FC-C56C51FC8CAF}" dt="2020-07-14T06:30:17.989" v="8029" actId="478"/>
          <ac:spMkLst>
            <pc:docMk/>
            <pc:sldMk cId="4022909317" sldId="277"/>
            <ac:spMk id="8" creationId="{3AEFCBF9-8342-4F89-91C9-9CC6CB537DF4}"/>
          </ac:spMkLst>
        </pc:spChg>
        <pc:spChg chg="mod">
          <ac:chgData name="Mahi Uddin" userId="e12d8e31e8d791c6" providerId="LiveId" clId="{A517E2D5-D75E-4CAB-A2FC-C56C51FC8CAF}" dt="2020-07-14T06:30:52.712" v="8049" actId="1076"/>
          <ac:spMkLst>
            <pc:docMk/>
            <pc:sldMk cId="4022909317" sldId="277"/>
            <ac:spMk id="9" creationId="{FDA30944-5696-4E4E-92D8-503C4E5DF00E}"/>
          </ac:spMkLst>
        </pc:spChg>
        <pc:spChg chg="mod">
          <ac:chgData name="Mahi Uddin" userId="e12d8e31e8d791c6" providerId="LiveId" clId="{A517E2D5-D75E-4CAB-A2FC-C56C51FC8CAF}" dt="2020-07-14T06:32:07.194" v="8089" actId="20577"/>
          <ac:spMkLst>
            <pc:docMk/>
            <pc:sldMk cId="4022909317" sldId="277"/>
            <ac:spMk id="10" creationId="{C0A0246B-FDD5-4956-AA16-DD68DEFC3C8C}"/>
          </ac:spMkLst>
        </pc:spChg>
        <pc:spChg chg="mod">
          <ac:chgData name="Mahi Uddin" userId="e12d8e31e8d791c6" providerId="LiveId" clId="{A517E2D5-D75E-4CAB-A2FC-C56C51FC8CAF}" dt="2020-07-14T06:32:11.569" v="8090" actId="20577"/>
          <ac:spMkLst>
            <pc:docMk/>
            <pc:sldMk cId="4022909317" sldId="277"/>
            <ac:spMk id="11" creationId="{21E1CDF0-7925-47CA-9AEE-3797D07DA342}"/>
          </ac:spMkLst>
        </pc:spChg>
        <pc:spChg chg="mod">
          <ac:chgData name="Mahi Uddin" userId="e12d8e31e8d791c6" providerId="LiveId" clId="{A517E2D5-D75E-4CAB-A2FC-C56C51FC8CAF}" dt="2020-07-14T06:32:41.888" v="8109" actId="14100"/>
          <ac:spMkLst>
            <pc:docMk/>
            <pc:sldMk cId="4022909317" sldId="277"/>
            <ac:spMk id="14" creationId="{B67ECD19-6051-43B1-B4A8-9576F7EB7167}"/>
          </ac:spMkLst>
        </pc:spChg>
        <pc:spChg chg="mod">
          <ac:chgData name="Mahi Uddin" userId="e12d8e31e8d791c6" providerId="LiveId" clId="{A517E2D5-D75E-4CAB-A2FC-C56C51FC8CAF}" dt="2020-07-14T06:32:45.152" v="8110" actId="1076"/>
          <ac:spMkLst>
            <pc:docMk/>
            <pc:sldMk cId="4022909317" sldId="277"/>
            <ac:spMk id="15" creationId="{CED37AE3-BE52-4584-A5A2-11E4194E3F0C}"/>
          </ac:spMkLst>
        </pc:spChg>
        <pc:spChg chg="mod">
          <ac:chgData name="Mahi Uddin" userId="e12d8e31e8d791c6" providerId="LiveId" clId="{A517E2D5-D75E-4CAB-A2FC-C56C51FC8CAF}" dt="2020-07-14T06:32:47.009" v="8111" actId="1076"/>
          <ac:spMkLst>
            <pc:docMk/>
            <pc:sldMk cId="4022909317" sldId="277"/>
            <ac:spMk id="16" creationId="{D184C0BF-157C-4644-9A2A-DDA04BB54746}"/>
          </ac:spMkLst>
        </pc:spChg>
      </pc:sldChg>
    </pc:docChg>
  </pc:docChgLst>
  <pc:docChgLst>
    <pc:chgData name="Mahi Uddin" userId="e12d8e31e8d791c6" providerId="LiveId" clId="{A639D62E-830D-4790-BAF9-B0DE9E355645}"/>
    <pc:docChg chg="modSld">
      <pc:chgData name="Mahi Uddin" userId="e12d8e31e8d791c6" providerId="LiveId" clId="{A639D62E-830D-4790-BAF9-B0DE9E355645}" dt="2020-07-17T01:24:06.051" v="85" actId="20577"/>
      <pc:docMkLst>
        <pc:docMk/>
      </pc:docMkLst>
      <pc:sldChg chg="modSp mod">
        <pc:chgData name="Mahi Uddin" userId="e12d8e31e8d791c6" providerId="LiveId" clId="{A639D62E-830D-4790-BAF9-B0DE9E355645}" dt="2020-07-17T01:22:12.447" v="3" actId="20577"/>
        <pc:sldMkLst>
          <pc:docMk/>
          <pc:sldMk cId="2964325517" sldId="284"/>
        </pc:sldMkLst>
        <pc:graphicFrameChg chg="modGraphic">
          <ac:chgData name="Mahi Uddin" userId="e12d8e31e8d791c6" providerId="LiveId" clId="{A639D62E-830D-4790-BAF9-B0DE9E355645}" dt="2020-07-17T01:22:12.447" v="3" actId="20577"/>
          <ac:graphicFrameMkLst>
            <pc:docMk/>
            <pc:sldMk cId="2964325517" sldId="284"/>
            <ac:graphicFrameMk id="4" creationId="{8F141CF8-4C31-45D9-8CD4-9EF74E8141EF}"/>
          </ac:graphicFrameMkLst>
        </pc:graphicFrameChg>
      </pc:sldChg>
      <pc:sldChg chg="modSp mod">
        <pc:chgData name="Mahi Uddin" userId="e12d8e31e8d791c6" providerId="LiveId" clId="{A639D62E-830D-4790-BAF9-B0DE9E355645}" dt="2020-07-17T01:23:29.444" v="59" actId="6549"/>
        <pc:sldMkLst>
          <pc:docMk/>
          <pc:sldMk cId="2090405954" sldId="288"/>
        </pc:sldMkLst>
        <pc:graphicFrameChg chg="modGraphic">
          <ac:chgData name="Mahi Uddin" userId="e12d8e31e8d791c6" providerId="LiveId" clId="{A639D62E-830D-4790-BAF9-B0DE9E355645}" dt="2020-07-17T01:23:29.444" v="59" actId="6549"/>
          <ac:graphicFrameMkLst>
            <pc:docMk/>
            <pc:sldMk cId="2090405954" sldId="288"/>
            <ac:graphicFrameMk id="4" creationId="{BD414314-A103-43FA-88BC-FCD4839EACE4}"/>
          </ac:graphicFrameMkLst>
        </pc:graphicFrameChg>
      </pc:sldChg>
      <pc:sldChg chg="modSp">
        <pc:chgData name="Mahi Uddin" userId="e12d8e31e8d791c6" providerId="LiveId" clId="{A639D62E-830D-4790-BAF9-B0DE9E355645}" dt="2020-07-17T01:22:35.704" v="7" actId="20577"/>
        <pc:sldMkLst>
          <pc:docMk/>
          <pc:sldMk cId="1891524515" sldId="289"/>
        </pc:sldMkLst>
        <pc:spChg chg="mod">
          <ac:chgData name="Mahi Uddin" userId="e12d8e31e8d791c6" providerId="LiveId" clId="{A639D62E-830D-4790-BAF9-B0DE9E355645}" dt="2020-07-17T01:22:35.704" v="7" actId="20577"/>
          <ac:spMkLst>
            <pc:docMk/>
            <pc:sldMk cId="1891524515" sldId="289"/>
            <ac:spMk id="14" creationId="{327E615A-EDE9-4DD3-80AB-1F9C14577915}"/>
          </ac:spMkLst>
        </pc:spChg>
      </pc:sldChg>
      <pc:sldChg chg="modSp mod">
        <pc:chgData name="Mahi Uddin" userId="e12d8e31e8d791c6" providerId="LiveId" clId="{A639D62E-830D-4790-BAF9-B0DE9E355645}" dt="2020-07-17T01:24:06.051" v="85" actId="20577"/>
        <pc:sldMkLst>
          <pc:docMk/>
          <pc:sldMk cId="3291684501" sldId="291"/>
        </pc:sldMkLst>
        <pc:graphicFrameChg chg="modGraphic">
          <ac:chgData name="Mahi Uddin" userId="e12d8e31e8d791c6" providerId="LiveId" clId="{A639D62E-830D-4790-BAF9-B0DE9E355645}" dt="2020-07-17T01:23:55.296" v="72" actId="14734"/>
          <ac:graphicFrameMkLst>
            <pc:docMk/>
            <pc:sldMk cId="3291684501" sldId="291"/>
            <ac:graphicFrameMk id="3" creationId="{824FF407-F5F1-4930-A519-C7B07701DACC}"/>
          </ac:graphicFrameMkLst>
        </pc:graphicFrameChg>
        <pc:graphicFrameChg chg="modGraphic">
          <ac:chgData name="Mahi Uddin" userId="e12d8e31e8d791c6" providerId="LiveId" clId="{A639D62E-830D-4790-BAF9-B0DE9E355645}" dt="2020-07-17T01:24:06.051" v="85" actId="20577"/>
          <ac:graphicFrameMkLst>
            <pc:docMk/>
            <pc:sldMk cId="3291684501" sldId="291"/>
            <ac:graphicFrameMk id="6" creationId="{080D0AD6-059D-46C8-9D14-0B6E7B6BDF0B}"/>
          </ac:graphicFrameMkLst>
        </pc:graphicFrameChg>
      </pc:sldChg>
    </pc:docChg>
  </pc:docChgLst>
  <pc:docChgLst>
    <pc:chgData name="Mahi Uddin" userId="e12d8e31e8d791c6" providerId="LiveId" clId="{C41AC44F-8C10-4DE4-834D-1CCC650939C1}"/>
    <pc:docChg chg="undo custSel addSld delSld modSld delMainMaster">
      <pc:chgData name="Mahi Uddin" userId="e12d8e31e8d791c6" providerId="LiveId" clId="{C41AC44F-8C10-4DE4-834D-1CCC650939C1}" dt="2020-07-16T07:03:41.880" v="7479" actId="20577"/>
      <pc:docMkLst>
        <pc:docMk/>
      </pc:docMkLst>
      <pc:sldChg chg="modTransition">
        <pc:chgData name="Mahi Uddin" userId="e12d8e31e8d791c6" providerId="LiveId" clId="{C41AC44F-8C10-4DE4-834D-1CCC650939C1}" dt="2020-07-15T02:26:15.491" v="24"/>
        <pc:sldMkLst>
          <pc:docMk/>
          <pc:sldMk cId="2756564984" sldId="256"/>
        </pc:sldMkLst>
      </pc:sldChg>
      <pc:sldChg chg="addSp delSp modSp mod modTransition delAnim modAnim">
        <pc:chgData name="Mahi Uddin" userId="e12d8e31e8d791c6" providerId="LiveId" clId="{C41AC44F-8C10-4DE4-834D-1CCC650939C1}" dt="2020-07-15T02:26:36.789" v="26"/>
        <pc:sldMkLst>
          <pc:docMk/>
          <pc:sldMk cId="3892119436" sldId="257"/>
        </pc:sldMkLst>
        <pc:spChg chg="mod">
          <ac:chgData name="Mahi Uddin" userId="e12d8e31e8d791c6" providerId="LiveId" clId="{C41AC44F-8C10-4DE4-834D-1CCC650939C1}" dt="2020-07-15T02:25:26.510" v="10" actId="1035"/>
          <ac:spMkLst>
            <pc:docMk/>
            <pc:sldMk cId="3892119436" sldId="257"/>
            <ac:spMk id="8" creationId="{23FADBB2-6E73-4366-A57E-197D115EF406}"/>
          </ac:spMkLst>
        </pc:spChg>
        <pc:spChg chg="mod">
          <ac:chgData name="Mahi Uddin" userId="e12d8e31e8d791c6" providerId="LiveId" clId="{C41AC44F-8C10-4DE4-834D-1CCC650939C1}" dt="2020-07-15T02:25:53.160" v="22" actId="1582"/>
          <ac:spMkLst>
            <pc:docMk/>
            <pc:sldMk cId="3892119436" sldId="257"/>
            <ac:spMk id="9" creationId="{41F4E4E4-36D1-4511-A4D3-F83DC5031290}"/>
          </ac:spMkLst>
        </pc:spChg>
        <pc:picChg chg="add mod">
          <ac:chgData name="Mahi Uddin" userId="e12d8e31e8d791c6" providerId="LiveId" clId="{C41AC44F-8C10-4DE4-834D-1CCC650939C1}" dt="2020-07-15T02:25:57.259" v="23" actId="1076"/>
          <ac:picMkLst>
            <pc:docMk/>
            <pc:sldMk cId="3892119436" sldId="257"/>
            <ac:picMk id="3" creationId="{D71056D8-4CEE-4FFF-AAD5-D15AA91F13BC}"/>
          </ac:picMkLst>
        </pc:picChg>
        <pc:picChg chg="del">
          <ac:chgData name="Mahi Uddin" userId="e12d8e31e8d791c6" providerId="LiveId" clId="{C41AC44F-8C10-4DE4-834D-1CCC650939C1}" dt="2020-07-15T02:21:28.391" v="0" actId="478"/>
          <ac:picMkLst>
            <pc:docMk/>
            <pc:sldMk cId="3892119436" sldId="257"/>
            <ac:picMk id="11" creationId="{93B78A7F-B6F5-41FA-970F-CC63B6C65794}"/>
          </ac:picMkLst>
        </pc:picChg>
      </pc:sldChg>
      <pc:sldChg chg="del">
        <pc:chgData name="Mahi Uddin" userId="e12d8e31e8d791c6" providerId="LiveId" clId="{C41AC44F-8C10-4DE4-834D-1CCC650939C1}" dt="2020-07-15T02:27:08.541" v="27" actId="47"/>
        <pc:sldMkLst>
          <pc:docMk/>
          <pc:sldMk cId="3362935067" sldId="259"/>
        </pc:sldMkLst>
      </pc:sldChg>
      <pc:sldChg chg="del">
        <pc:chgData name="Mahi Uddin" userId="e12d8e31e8d791c6" providerId="LiveId" clId="{C41AC44F-8C10-4DE4-834D-1CCC650939C1}" dt="2020-07-15T02:27:15.239" v="28" actId="47"/>
        <pc:sldMkLst>
          <pc:docMk/>
          <pc:sldMk cId="1784497593" sldId="260"/>
        </pc:sldMkLst>
      </pc:sldChg>
      <pc:sldChg chg="modTransition">
        <pc:chgData name="Mahi Uddin" userId="e12d8e31e8d791c6" providerId="LiveId" clId="{C41AC44F-8C10-4DE4-834D-1CCC650939C1}" dt="2020-07-15T02:27:43.580" v="30"/>
        <pc:sldMkLst>
          <pc:docMk/>
          <pc:sldMk cId="1679052269" sldId="261"/>
        </pc:sldMkLst>
      </pc:sldChg>
      <pc:sldChg chg="modTransition">
        <pc:chgData name="Mahi Uddin" userId="e12d8e31e8d791c6" providerId="LiveId" clId="{C41AC44F-8C10-4DE4-834D-1CCC650939C1}" dt="2020-07-15T02:27:48.081" v="31"/>
        <pc:sldMkLst>
          <pc:docMk/>
          <pc:sldMk cId="1194870622" sldId="262"/>
        </pc:sldMkLst>
      </pc:sldChg>
      <pc:sldChg chg="del">
        <pc:chgData name="Mahi Uddin" userId="e12d8e31e8d791c6" providerId="LiveId" clId="{C41AC44F-8C10-4DE4-834D-1CCC650939C1}" dt="2020-07-15T02:27:26.660" v="29" actId="47"/>
        <pc:sldMkLst>
          <pc:docMk/>
          <pc:sldMk cId="508765920" sldId="263"/>
        </pc:sldMkLst>
      </pc:sldChg>
      <pc:sldChg chg="modTransition">
        <pc:chgData name="Mahi Uddin" userId="e12d8e31e8d791c6" providerId="LiveId" clId="{C41AC44F-8C10-4DE4-834D-1CCC650939C1}" dt="2020-07-15T02:28:00.786" v="32"/>
        <pc:sldMkLst>
          <pc:docMk/>
          <pc:sldMk cId="1577183837" sldId="264"/>
        </pc:sldMkLst>
      </pc:sldChg>
      <pc:sldChg chg="addSp delSp modSp mod modTransition delAnim modAnim">
        <pc:chgData name="Mahi Uddin" userId="e12d8e31e8d791c6" providerId="LiveId" clId="{C41AC44F-8C10-4DE4-834D-1CCC650939C1}" dt="2020-07-16T06:14:16.054" v="5106"/>
        <pc:sldMkLst>
          <pc:docMk/>
          <pc:sldMk cId="2225927944" sldId="265"/>
        </pc:sldMkLst>
        <pc:spChg chg="mod">
          <ac:chgData name="Mahi Uddin" userId="e12d8e31e8d791c6" providerId="LiveId" clId="{C41AC44F-8C10-4DE4-834D-1CCC650939C1}" dt="2020-07-15T02:28:34.187" v="33" actId="1076"/>
          <ac:spMkLst>
            <pc:docMk/>
            <pc:sldMk cId="2225927944" sldId="265"/>
            <ac:spMk id="4" creationId="{FC02699A-AF33-4CE2-B9CE-B1222E46AD84}"/>
          </ac:spMkLst>
        </pc:spChg>
        <pc:spChg chg="mod">
          <ac:chgData name="Mahi Uddin" userId="e12d8e31e8d791c6" providerId="LiveId" clId="{C41AC44F-8C10-4DE4-834D-1CCC650939C1}" dt="2020-07-15T14:19:24.199" v="1385" actId="1076"/>
          <ac:spMkLst>
            <pc:docMk/>
            <pc:sldMk cId="2225927944" sldId="265"/>
            <ac:spMk id="6" creationId="{680EE569-2A98-4B85-A8D3-3C0EC658EE68}"/>
          </ac:spMkLst>
        </pc:spChg>
        <pc:spChg chg="mod">
          <ac:chgData name="Mahi Uddin" userId="e12d8e31e8d791c6" providerId="LiveId" clId="{C41AC44F-8C10-4DE4-834D-1CCC650939C1}" dt="2020-07-15T14:19:32.129" v="1386" actId="1076"/>
          <ac:spMkLst>
            <pc:docMk/>
            <pc:sldMk cId="2225927944" sldId="265"/>
            <ac:spMk id="8" creationId="{B8544B62-09C5-4CAC-BD0D-3B46F19E764D}"/>
          </ac:spMkLst>
        </pc:spChg>
        <pc:spChg chg="add mod">
          <ac:chgData name="Mahi Uddin" userId="e12d8e31e8d791c6" providerId="LiveId" clId="{C41AC44F-8C10-4DE4-834D-1CCC650939C1}" dt="2020-07-15T02:34:18.859" v="435" actId="1076"/>
          <ac:spMkLst>
            <pc:docMk/>
            <pc:sldMk cId="2225927944" sldId="265"/>
            <ac:spMk id="9" creationId="{6E20D449-81A2-4957-80F5-2A1981188771}"/>
          </ac:spMkLst>
        </pc:spChg>
        <pc:spChg chg="add mod">
          <ac:chgData name="Mahi Uddin" userId="e12d8e31e8d791c6" providerId="LiveId" clId="{C41AC44F-8C10-4DE4-834D-1CCC650939C1}" dt="2020-07-15T14:20:05.793" v="1448" actId="20577"/>
          <ac:spMkLst>
            <pc:docMk/>
            <pc:sldMk cId="2225927944" sldId="265"/>
            <ac:spMk id="10" creationId="{7F1270AF-369A-40B6-99EB-2FA5EBD49EE3}"/>
          </ac:spMkLst>
        </pc:spChg>
        <pc:spChg chg="del">
          <ac:chgData name="Mahi Uddin" userId="e12d8e31e8d791c6" providerId="LiveId" clId="{C41AC44F-8C10-4DE4-834D-1CCC650939C1}" dt="2020-07-15T02:30:15.449" v="98" actId="478"/>
          <ac:spMkLst>
            <pc:docMk/>
            <pc:sldMk cId="2225927944" sldId="265"/>
            <ac:spMk id="10" creationId="{A021E70D-4944-4ED0-A752-3301310FDF23}"/>
          </ac:spMkLst>
        </pc:spChg>
        <pc:spChg chg="add mod">
          <ac:chgData name="Mahi Uddin" userId="e12d8e31e8d791c6" providerId="LiveId" clId="{C41AC44F-8C10-4DE4-834D-1CCC650939C1}" dt="2020-07-15T02:34:16.401" v="434" actId="1076"/>
          <ac:spMkLst>
            <pc:docMk/>
            <pc:sldMk cId="2225927944" sldId="265"/>
            <ac:spMk id="11" creationId="{41477B9F-794C-420F-A978-72E3CA81656C}"/>
          </ac:spMkLst>
        </pc:spChg>
        <pc:spChg chg="del">
          <ac:chgData name="Mahi Uddin" userId="e12d8e31e8d791c6" providerId="LiveId" clId="{C41AC44F-8C10-4DE4-834D-1CCC650939C1}" dt="2020-07-15T02:30:52.118" v="108" actId="478"/>
          <ac:spMkLst>
            <pc:docMk/>
            <pc:sldMk cId="2225927944" sldId="265"/>
            <ac:spMk id="12" creationId="{E7BD5EC6-11E2-41E9-87C8-1EBD40F2D9C8}"/>
          </ac:spMkLst>
        </pc:spChg>
        <pc:spChg chg="add mod">
          <ac:chgData name="Mahi Uddin" userId="e12d8e31e8d791c6" providerId="LiveId" clId="{C41AC44F-8C10-4DE4-834D-1CCC650939C1}" dt="2020-07-15T02:34:27.034" v="436" actId="1076"/>
          <ac:spMkLst>
            <pc:docMk/>
            <pc:sldMk cId="2225927944" sldId="265"/>
            <ac:spMk id="13" creationId="{EDC7A469-6727-4135-8D3E-E1C74735709A}"/>
          </ac:spMkLst>
        </pc:spChg>
        <pc:spChg chg="mod">
          <ac:chgData name="Mahi Uddin" userId="e12d8e31e8d791c6" providerId="LiveId" clId="{C41AC44F-8C10-4DE4-834D-1CCC650939C1}" dt="2020-07-15T02:34:32.346" v="437" actId="1076"/>
          <ac:spMkLst>
            <pc:docMk/>
            <pc:sldMk cId="2225927944" sldId="265"/>
            <ac:spMk id="14" creationId="{41C0B210-B0DC-455C-83A6-FC6DA68E0E5D}"/>
          </ac:spMkLst>
        </pc:spChg>
      </pc:sldChg>
      <pc:sldChg chg="modSp mod">
        <pc:chgData name="Mahi Uddin" userId="e12d8e31e8d791c6" providerId="LiveId" clId="{C41AC44F-8C10-4DE4-834D-1CCC650939C1}" dt="2020-07-15T14:03:56.384" v="1003" actId="123"/>
        <pc:sldMkLst>
          <pc:docMk/>
          <pc:sldMk cId="3515592436" sldId="266"/>
        </pc:sldMkLst>
        <pc:spChg chg="mod">
          <ac:chgData name="Mahi Uddin" userId="e12d8e31e8d791c6" providerId="LiveId" clId="{C41AC44F-8C10-4DE4-834D-1CCC650939C1}" dt="2020-07-15T14:02:02.924" v="469" actId="14100"/>
          <ac:spMkLst>
            <pc:docMk/>
            <pc:sldMk cId="3515592436" sldId="266"/>
            <ac:spMk id="3" creationId="{0DCC0942-EBC4-4B3A-8EE2-556B0B7BD4BC}"/>
          </ac:spMkLst>
        </pc:spChg>
        <pc:spChg chg="mod">
          <ac:chgData name="Mahi Uddin" userId="e12d8e31e8d791c6" providerId="LiveId" clId="{C41AC44F-8C10-4DE4-834D-1CCC650939C1}" dt="2020-07-15T14:03:56.384" v="1003" actId="123"/>
          <ac:spMkLst>
            <pc:docMk/>
            <pc:sldMk cId="3515592436" sldId="266"/>
            <ac:spMk id="4" creationId="{2C761D05-2573-45DD-9FE4-BE9AF3963522}"/>
          </ac:spMkLst>
        </pc:spChg>
      </pc:sldChg>
      <pc:sldChg chg="del">
        <pc:chgData name="Mahi Uddin" userId="e12d8e31e8d791c6" providerId="LiveId" clId="{C41AC44F-8C10-4DE4-834D-1CCC650939C1}" dt="2020-07-15T14:04:06.664" v="1005" actId="47"/>
        <pc:sldMkLst>
          <pc:docMk/>
          <pc:sldMk cId="2185989648" sldId="267"/>
        </pc:sldMkLst>
      </pc:sldChg>
      <pc:sldChg chg="del">
        <pc:chgData name="Mahi Uddin" userId="e12d8e31e8d791c6" providerId="LiveId" clId="{C41AC44F-8C10-4DE4-834D-1CCC650939C1}" dt="2020-07-15T14:04:05.054" v="1004" actId="47"/>
        <pc:sldMkLst>
          <pc:docMk/>
          <pc:sldMk cId="2229483346" sldId="268"/>
        </pc:sldMkLst>
      </pc:sldChg>
      <pc:sldChg chg="del">
        <pc:chgData name="Mahi Uddin" userId="e12d8e31e8d791c6" providerId="LiveId" clId="{C41AC44F-8C10-4DE4-834D-1CCC650939C1}" dt="2020-07-15T14:04:07.493" v="1006" actId="47"/>
        <pc:sldMkLst>
          <pc:docMk/>
          <pc:sldMk cId="2206036260" sldId="269"/>
        </pc:sldMkLst>
      </pc:sldChg>
      <pc:sldChg chg="del">
        <pc:chgData name="Mahi Uddin" userId="e12d8e31e8d791c6" providerId="LiveId" clId="{C41AC44F-8C10-4DE4-834D-1CCC650939C1}" dt="2020-07-15T14:04:09.171" v="1007" actId="47"/>
        <pc:sldMkLst>
          <pc:docMk/>
          <pc:sldMk cId="2877383742" sldId="270"/>
        </pc:sldMkLst>
      </pc:sldChg>
      <pc:sldChg chg="del">
        <pc:chgData name="Mahi Uddin" userId="e12d8e31e8d791c6" providerId="LiveId" clId="{C41AC44F-8C10-4DE4-834D-1CCC650939C1}" dt="2020-07-15T15:13:22.939" v="3469" actId="47"/>
        <pc:sldMkLst>
          <pc:docMk/>
          <pc:sldMk cId="1263943202" sldId="271"/>
        </pc:sldMkLst>
      </pc:sldChg>
      <pc:sldChg chg="del">
        <pc:chgData name="Mahi Uddin" userId="e12d8e31e8d791c6" providerId="LiveId" clId="{C41AC44F-8C10-4DE4-834D-1CCC650939C1}" dt="2020-07-15T15:13:25.594" v="3470" actId="47"/>
        <pc:sldMkLst>
          <pc:docMk/>
          <pc:sldMk cId="1888623881" sldId="272"/>
        </pc:sldMkLst>
      </pc:sldChg>
      <pc:sldChg chg="del">
        <pc:chgData name="Mahi Uddin" userId="e12d8e31e8d791c6" providerId="LiveId" clId="{C41AC44F-8C10-4DE4-834D-1CCC650939C1}" dt="2020-07-15T15:13:27.888" v="3471" actId="47"/>
        <pc:sldMkLst>
          <pc:docMk/>
          <pc:sldMk cId="2877149395" sldId="273"/>
        </pc:sldMkLst>
      </pc:sldChg>
      <pc:sldChg chg="modSp mod">
        <pc:chgData name="Mahi Uddin" userId="e12d8e31e8d791c6" providerId="LiveId" clId="{C41AC44F-8C10-4DE4-834D-1CCC650939C1}" dt="2020-07-16T06:52:45.170" v="6917" actId="1076"/>
        <pc:sldMkLst>
          <pc:docMk/>
          <pc:sldMk cId="176106032" sldId="274"/>
        </pc:sldMkLst>
        <pc:spChg chg="mod">
          <ac:chgData name="Mahi Uddin" userId="e12d8e31e8d791c6" providerId="LiveId" clId="{C41AC44F-8C10-4DE4-834D-1CCC650939C1}" dt="2020-07-16T06:51:51.323" v="6774" actId="1076"/>
          <ac:spMkLst>
            <pc:docMk/>
            <pc:sldMk cId="176106032" sldId="274"/>
            <ac:spMk id="6" creationId="{2F8D344A-F669-453A-9370-745683C47AEE}"/>
          </ac:spMkLst>
        </pc:spChg>
        <pc:spChg chg="mod">
          <ac:chgData name="Mahi Uddin" userId="e12d8e31e8d791c6" providerId="LiveId" clId="{C41AC44F-8C10-4DE4-834D-1CCC650939C1}" dt="2020-07-16T06:52:45.170" v="6917" actId="1076"/>
          <ac:spMkLst>
            <pc:docMk/>
            <pc:sldMk cId="176106032" sldId="274"/>
            <ac:spMk id="12" creationId="{0A98DBE6-0788-42B7-B846-24FB1CF7BBB0}"/>
          </ac:spMkLst>
        </pc:spChg>
      </pc:sldChg>
      <pc:sldChg chg="modSp mod">
        <pc:chgData name="Mahi Uddin" userId="e12d8e31e8d791c6" providerId="LiveId" clId="{C41AC44F-8C10-4DE4-834D-1CCC650939C1}" dt="2020-07-16T06:54:14.747" v="7110" actId="1076"/>
        <pc:sldMkLst>
          <pc:docMk/>
          <pc:sldMk cId="879011893" sldId="275"/>
        </pc:sldMkLst>
        <pc:spChg chg="mod">
          <ac:chgData name="Mahi Uddin" userId="e12d8e31e8d791c6" providerId="LiveId" clId="{C41AC44F-8C10-4DE4-834D-1CCC650939C1}" dt="2020-07-16T06:54:14.747" v="7110" actId="1076"/>
          <ac:spMkLst>
            <pc:docMk/>
            <pc:sldMk cId="879011893" sldId="275"/>
            <ac:spMk id="3" creationId="{14F39CD4-1723-4888-A4F3-B0E86285A07B}"/>
          </ac:spMkLst>
        </pc:spChg>
      </pc:sldChg>
      <pc:sldChg chg="addSp delSp modSp mod">
        <pc:chgData name="Mahi Uddin" userId="e12d8e31e8d791c6" providerId="LiveId" clId="{C41AC44F-8C10-4DE4-834D-1CCC650939C1}" dt="2020-07-16T07:00:03.995" v="7422" actId="14100"/>
        <pc:sldMkLst>
          <pc:docMk/>
          <pc:sldMk cId="1036275842" sldId="276"/>
        </pc:sldMkLst>
        <pc:picChg chg="del">
          <ac:chgData name="Mahi Uddin" userId="e12d8e31e8d791c6" providerId="LiveId" clId="{C41AC44F-8C10-4DE4-834D-1CCC650939C1}" dt="2020-07-16T06:59:03.432" v="7417" actId="478"/>
          <ac:picMkLst>
            <pc:docMk/>
            <pc:sldMk cId="1036275842" sldId="276"/>
            <ac:picMk id="3" creationId="{A4F32332-5004-4FA1-8DDB-32E198ECD352}"/>
          </ac:picMkLst>
        </pc:picChg>
        <pc:picChg chg="add mod">
          <ac:chgData name="Mahi Uddin" userId="e12d8e31e8d791c6" providerId="LiveId" clId="{C41AC44F-8C10-4DE4-834D-1CCC650939C1}" dt="2020-07-16T07:00:03.995" v="7422" actId="14100"/>
          <ac:picMkLst>
            <pc:docMk/>
            <pc:sldMk cId="1036275842" sldId="276"/>
            <ac:picMk id="4" creationId="{3714AAF2-D3BE-41F6-9EBD-ED8622E1F2EF}"/>
          </ac:picMkLst>
        </pc:picChg>
      </pc:sldChg>
      <pc:sldChg chg="addSp delSp modSp mod delAnim modAnim">
        <pc:chgData name="Mahi Uddin" userId="e12d8e31e8d791c6" providerId="LiveId" clId="{C41AC44F-8C10-4DE4-834D-1CCC650939C1}" dt="2020-07-16T07:03:41.880" v="7479" actId="20577"/>
        <pc:sldMkLst>
          <pc:docMk/>
          <pc:sldMk cId="4022909317" sldId="277"/>
        </pc:sldMkLst>
        <pc:spChg chg="del mod">
          <ac:chgData name="Mahi Uddin" userId="e12d8e31e8d791c6" providerId="LiveId" clId="{C41AC44F-8C10-4DE4-834D-1CCC650939C1}" dt="2020-07-16T06:55:07.860" v="7113" actId="478"/>
          <ac:spMkLst>
            <pc:docMk/>
            <pc:sldMk cId="4022909317" sldId="277"/>
            <ac:spMk id="3" creationId="{0CD8D9A9-4D6E-4CD4-B2D1-2CC6F4292CCE}"/>
          </ac:spMkLst>
        </pc:spChg>
        <pc:spChg chg="del">
          <ac:chgData name="Mahi Uddin" userId="e12d8e31e8d791c6" providerId="LiveId" clId="{C41AC44F-8C10-4DE4-834D-1CCC650939C1}" dt="2020-07-16T06:54:59.722" v="7111" actId="478"/>
          <ac:spMkLst>
            <pc:docMk/>
            <pc:sldMk cId="4022909317" sldId="277"/>
            <ac:spMk id="4" creationId="{ED9A8483-3D78-4730-905D-17C58073B1EC}"/>
          </ac:spMkLst>
        </pc:spChg>
        <pc:spChg chg="del">
          <ac:chgData name="Mahi Uddin" userId="e12d8e31e8d791c6" providerId="LiveId" clId="{C41AC44F-8C10-4DE4-834D-1CCC650939C1}" dt="2020-07-16T06:55:09.195" v="7114" actId="478"/>
          <ac:spMkLst>
            <pc:docMk/>
            <pc:sldMk cId="4022909317" sldId="277"/>
            <ac:spMk id="5" creationId="{91D9D755-CEB2-4D60-8927-D3567CFF8056}"/>
          </ac:spMkLst>
        </pc:spChg>
        <pc:spChg chg="del">
          <ac:chgData name="Mahi Uddin" userId="e12d8e31e8d791c6" providerId="LiveId" clId="{C41AC44F-8C10-4DE4-834D-1CCC650939C1}" dt="2020-07-16T06:55:09.989" v="7115" actId="478"/>
          <ac:spMkLst>
            <pc:docMk/>
            <pc:sldMk cId="4022909317" sldId="277"/>
            <ac:spMk id="6" creationId="{0220746D-9E8B-454E-B354-9E05F891EF18}"/>
          </ac:spMkLst>
        </pc:spChg>
        <pc:spChg chg="del">
          <ac:chgData name="Mahi Uddin" userId="e12d8e31e8d791c6" providerId="LiveId" clId="{C41AC44F-8C10-4DE4-834D-1CCC650939C1}" dt="2020-07-16T06:55:11.463" v="7116" actId="478"/>
          <ac:spMkLst>
            <pc:docMk/>
            <pc:sldMk cId="4022909317" sldId="277"/>
            <ac:spMk id="7" creationId="{E7E460D9-512A-49FE-B43A-6EF270261102}"/>
          </ac:spMkLst>
        </pc:spChg>
        <pc:spChg chg="del">
          <ac:chgData name="Mahi Uddin" userId="e12d8e31e8d791c6" providerId="LiveId" clId="{C41AC44F-8C10-4DE4-834D-1CCC650939C1}" dt="2020-07-16T06:55:12.791" v="7117" actId="478"/>
          <ac:spMkLst>
            <pc:docMk/>
            <pc:sldMk cId="4022909317" sldId="277"/>
            <ac:spMk id="9" creationId="{FDA30944-5696-4E4E-92D8-503C4E5DF00E}"/>
          </ac:spMkLst>
        </pc:spChg>
        <pc:spChg chg="del">
          <ac:chgData name="Mahi Uddin" userId="e12d8e31e8d791c6" providerId="LiveId" clId="{C41AC44F-8C10-4DE4-834D-1CCC650939C1}" dt="2020-07-16T06:55:13.791" v="7118" actId="478"/>
          <ac:spMkLst>
            <pc:docMk/>
            <pc:sldMk cId="4022909317" sldId="277"/>
            <ac:spMk id="10" creationId="{C0A0246B-FDD5-4956-AA16-DD68DEFC3C8C}"/>
          </ac:spMkLst>
        </pc:spChg>
        <pc:spChg chg="del mod">
          <ac:chgData name="Mahi Uddin" userId="e12d8e31e8d791c6" providerId="LiveId" clId="{C41AC44F-8C10-4DE4-834D-1CCC650939C1}" dt="2020-07-16T06:55:16.308" v="7120" actId="478"/>
          <ac:spMkLst>
            <pc:docMk/>
            <pc:sldMk cId="4022909317" sldId="277"/>
            <ac:spMk id="11" creationId="{21E1CDF0-7925-47CA-9AEE-3797D07DA342}"/>
          </ac:spMkLst>
        </pc:spChg>
        <pc:spChg chg="del">
          <ac:chgData name="Mahi Uddin" userId="e12d8e31e8d791c6" providerId="LiveId" clId="{C41AC44F-8C10-4DE4-834D-1CCC650939C1}" dt="2020-07-16T06:55:17.379" v="7121" actId="478"/>
          <ac:spMkLst>
            <pc:docMk/>
            <pc:sldMk cId="4022909317" sldId="277"/>
            <ac:spMk id="14" creationId="{B67ECD19-6051-43B1-B4A8-9576F7EB7167}"/>
          </ac:spMkLst>
        </pc:spChg>
        <pc:spChg chg="del">
          <ac:chgData name="Mahi Uddin" userId="e12d8e31e8d791c6" providerId="LiveId" clId="{C41AC44F-8C10-4DE4-834D-1CCC650939C1}" dt="2020-07-16T06:55:19.332" v="7123" actId="478"/>
          <ac:spMkLst>
            <pc:docMk/>
            <pc:sldMk cId="4022909317" sldId="277"/>
            <ac:spMk id="15" creationId="{CED37AE3-BE52-4584-A5A2-11E4194E3F0C}"/>
          </ac:spMkLst>
        </pc:spChg>
        <pc:spChg chg="del">
          <ac:chgData name="Mahi Uddin" userId="e12d8e31e8d791c6" providerId="LiveId" clId="{C41AC44F-8C10-4DE4-834D-1CCC650939C1}" dt="2020-07-16T06:55:18.468" v="7122" actId="478"/>
          <ac:spMkLst>
            <pc:docMk/>
            <pc:sldMk cId="4022909317" sldId="277"/>
            <ac:spMk id="16" creationId="{D184C0BF-157C-4644-9A2A-DDA04BB54746}"/>
          </ac:spMkLst>
        </pc:spChg>
        <pc:spChg chg="add mod">
          <ac:chgData name="Mahi Uddin" userId="e12d8e31e8d791c6" providerId="LiveId" clId="{C41AC44F-8C10-4DE4-834D-1CCC650939C1}" dt="2020-07-16T07:03:41.880" v="7479" actId="20577"/>
          <ac:spMkLst>
            <pc:docMk/>
            <pc:sldMk cId="4022909317" sldId="277"/>
            <ac:spMk id="17" creationId="{C74358C7-D519-44BC-AF4C-081A1A7F323B}"/>
          </ac:spMkLst>
        </pc:spChg>
        <pc:spChg chg="add mod">
          <ac:chgData name="Mahi Uddin" userId="e12d8e31e8d791c6" providerId="LiveId" clId="{C41AC44F-8C10-4DE4-834D-1CCC650939C1}" dt="2020-07-16T06:55:58.525" v="7250" actId="20577"/>
          <ac:spMkLst>
            <pc:docMk/>
            <pc:sldMk cId="4022909317" sldId="277"/>
            <ac:spMk id="18" creationId="{AEB7D2DC-2F4F-4FF5-8580-83DA438DC023}"/>
          </ac:spMkLst>
        </pc:spChg>
        <pc:spChg chg="add mod">
          <ac:chgData name="Mahi Uddin" userId="e12d8e31e8d791c6" providerId="LiveId" clId="{C41AC44F-8C10-4DE4-834D-1CCC650939C1}" dt="2020-07-16T06:57:50.620" v="7364" actId="20577"/>
          <ac:spMkLst>
            <pc:docMk/>
            <pc:sldMk cId="4022909317" sldId="277"/>
            <ac:spMk id="19" creationId="{3480B609-013B-4DCC-9A76-9EDAEE1A345D}"/>
          </ac:spMkLst>
        </pc:spChg>
        <pc:spChg chg="add mod">
          <ac:chgData name="Mahi Uddin" userId="e12d8e31e8d791c6" providerId="LiveId" clId="{C41AC44F-8C10-4DE4-834D-1CCC650939C1}" dt="2020-07-16T06:58:54.136" v="7416" actId="20577"/>
          <ac:spMkLst>
            <pc:docMk/>
            <pc:sldMk cId="4022909317" sldId="277"/>
            <ac:spMk id="20" creationId="{899F2D4D-6A63-4023-B054-3E2F4F61A332}"/>
          </ac:spMkLst>
        </pc:spChg>
        <pc:spChg chg="add mod">
          <ac:chgData name="Mahi Uddin" userId="e12d8e31e8d791c6" providerId="LiveId" clId="{C41AC44F-8C10-4DE4-834D-1CCC650939C1}" dt="2020-07-16T06:55:21.008" v="7124"/>
          <ac:spMkLst>
            <pc:docMk/>
            <pc:sldMk cId="4022909317" sldId="277"/>
            <ac:spMk id="21" creationId="{1CCCE331-B507-4AA6-80B1-19DDD0D4E49D}"/>
          </ac:spMkLst>
        </pc:spChg>
        <pc:spChg chg="add mod">
          <ac:chgData name="Mahi Uddin" userId="e12d8e31e8d791c6" providerId="LiveId" clId="{C41AC44F-8C10-4DE4-834D-1CCC650939C1}" dt="2020-07-16T06:55:21.008" v="7124"/>
          <ac:spMkLst>
            <pc:docMk/>
            <pc:sldMk cId="4022909317" sldId="277"/>
            <ac:spMk id="22" creationId="{CEBECA31-1C91-4D90-8C87-084BD125CC52}"/>
          </ac:spMkLst>
        </pc:spChg>
        <pc:spChg chg="add mod">
          <ac:chgData name="Mahi Uddin" userId="e12d8e31e8d791c6" providerId="LiveId" clId="{C41AC44F-8C10-4DE4-834D-1CCC650939C1}" dt="2020-07-16T06:55:21.008" v="7124"/>
          <ac:spMkLst>
            <pc:docMk/>
            <pc:sldMk cId="4022909317" sldId="277"/>
            <ac:spMk id="23" creationId="{28D70647-81D4-49DD-8B46-05A6F620036E}"/>
          </ac:spMkLst>
        </pc:spChg>
      </pc:sldChg>
      <pc:sldChg chg="addSp delSp modSp new mod modAnim">
        <pc:chgData name="Mahi Uddin" userId="e12d8e31e8d791c6" providerId="LiveId" clId="{C41AC44F-8C10-4DE4-834D-1CCC650939C1}" dt="2020-07-15T14:24:12.685" v="1510"/>
        <pc:sldMkLst>
          <pc:docMk/>
          <pc:sldMk cId="3182005061" sldId="278"/>
        </pc:sldMkLst>
        <pc:spChg chg="del">
          <ac:chgData name="Mahi Uddin" userId="e12d8e31e8d791c6" providerId="LiveId" clId="{C41AC44F-8C10-4DE4-834D-1CCC650939C1}" dt="2020-07-15T14:04:30.248" v="1012" actId="478"/>
          <ac:spMkLst>
            <pc:docMk/>
            <pc:sldMk cId="3182005061" sldId="278"/>
            <ac:spMk id="2" creationId="{C56A3C98-FD24-4931-9229-7460A6770D77}"/>
          </ac:spMkLst>
        </pc:spChg>
        <pc:spChg chg="add mod">
          <ac:chgData name="Mahi Uddin" userId="e12d8e31e8d791c6" providerId="LiveId" clId="{C41AC44F-8C10-4DE4-834D-1CCC650939C1}" dt="2020-07-15T14:06:32.595" v="1037" actId="122"/>
          <ac:spMkLst>
            <pc:docMk/>
            <pc:sldMk cId="3182005061" sldId="278"/>
            <ac:spMk id="3" creationId="{D3D9670F-7C8B-4B9E-8145-2BC661900907}"/>
          </ac:spMkLst>
        </pc:spChg>
        <pc:graphicFrameChg chg="add mod modGraphic">
          <ac:chgData name="Mahi Uddin" userId="e12d8e31e8d791c6" providerId="LiveId" clId="{C41AC44F-8C10-4DE4-834D-1CCC650939C1}" dt="2020-07-15T14:10:43.075" v="1347" actId="113"/>
          <ac:graphicFrameMkLst>
            <pc:docMk/>
            <pc:sldMk cId="3182005061" sldId="278"/>
            <ac:graphicFrameMk id="4" creationId="{1E86ADA6-E0C6-43C9-97A4-E66B51C41FB2}"/>
          </ac:graphicFrameMkLst>
        </pc:graphicFrameChg>
      </pc:sldChg>
      <pc:sldChg chg="addSp delSp modSp new mod modAnim">
        <pc:chgData name="Mahi Uddin" userId="e12d8e31e8d791c6" providerId="LiveId" clId="{C41AC44F-8C10-4DE4-834D-1CCC650939C1}" dt="2020-07-15T14:24:25.565" v="1511"/>
        <pc:sldMkLst>
          <pc:docMk/>
          <pc:sldMk cId="3410098402" sldId="279"/>
        </pc:sldMkLst>
        <pc:spChg chg="del mod">
          <ac:chgData name="Mahi Uddin" userId="e12d8e31e8d791c6" providerId="LiveId" clId="{C41AC44F-8C10-4DE4-834D-1CCC650939C1}" dt="2020-07-15T14:13:11.501" v="1378" actId="478"/>
          <ac:spMkLst>
            <pc:docMk/>
            <pc:sldMk cId="3410098402" sldId="279"/>
            <ac:spMk id="2" creationId="{DA37C6B4-96EE-4457-A058-8A37970B9E38}"/>
          </ac:spMkLst>
        </pc:spChg>
        <pc:spChg chg="add mod">
          <ac:chgData name="Mahi Uddin" userId="e12d8e31e8d791c6" providerId="LiveId" clId="{C41AC44F-8C10-4DE4-834D-1CCC650939C1}" dt="2020-07-15T14:13:22.881" v="1384" actId="14100"/>
          <ac:spMkLst>
            <pc:docMk/>
            <pc:sldMk cId="3410098402" sldId="279"/>
            <ac:spMk id="3" creationId="{CE04BBC2-F52F-4C83-B62D-CD0F602DADBB}"/>
          </ac:spMkLst>
        </pc:spChg>
        <pc:graphicFrameChg chg="add mod modGraphic">
          <ac:chgData name="Mahi Uddin" userId="e12d8e31e8d791c6" providerId="LiveId" clId="{C41AC44F-8C10-4DE4-834D-1CCC650939C1}" dt="2020-07-15T14:23:38.623" v="1509" actId="14100"/>
          <ac:graphicFrameMkLst>
            <pc:docMk/>
            <pc:sldMk cId="3410098402" sldId="279"/>
            <ac:graphicFrameMk id="4" creationId="{AF43271F-6922-45C6-A3A4-56C5218D1C32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6:57:35.816" v="7358" actId="6549"/>
        <pc:sldMkLst>
          <pc:docMk/>
          <pc:sldMk cId="3975119930" sldId="280"/>
        </pc:sldMkLst>
        <pc:spChg chg="del mod">
          <ac:chgData name="Mahi Uddin" userId="e12d8e31e8d791c6" providerId="LiveId" clId="{C41AC44F-8C10-4DE4-834D-1CCC650939C1}" dt="2020-07-15T14:25:16.246" v="1513" actId="478"/>
          <ac:spMkLst>
            <pc:docMk/>
            <pc:sldMk cId="3975119930" sldId="280"/>
            <ac:spMk id="2" creationId="{8892AC94-4608-4B65-B036-78A864A2A7A9}"/>
          </ac:spMkLst>
        </pc:spChg>
        <pc:spChg chg="add mod">
          <ac:chgData name="Mahi Uddin" userId="e12d8e31e8d791c6" providerId="LiveId" clId="{C41AC44F-8C10-4DE4-834D-1CCC650939C1}" dt="2020-07-15T14:31:14.505" v="1669" actId="122"/>
          <ac:spMkLst>
            <pc:docMk/>
            <pc:sldMk cId="3975119930" sldId="280"/>
            <ac:spMk id="3" creationId="{86E99B01-7665-4585-A944-BA0F0EE5DF33}"/>
          </ac:spMkLst>
        </pc:spChg>
        <pc:spChg chg="add mod">
          <ac:chgData name="Mahi Uddin" userId="e12d8e31e8d791c6" providerId="LiveId" clId="{C41AC44F-8C10-4DE4-834D-1CCC650939C1}" dt="2020-07-15T14:31:28.802" v="1674" actId="122"/>
          <ac:spMkLst>
            <pc:docMk/>
            <pc:sldMk cId="3975119930" sldId="280"/>
            <ac:spMk id="4" creationId="{DF2E697D-1FAB-466D-A301-F90E950B8421}"/>
          </ac:spMkLst>
        </pc:spChg>
        <pc:spChg chg="add mod">
          <ac:chgData name="Mahi Uddin" userId="e12d8e31e8d791c6" providerId="LiveId" clId="{C41AC44F-8C10-4DE4-834D-1CCC650939C1}" dt="2020-07-15T14:42:16.711" v="1910" actId="14100"/>
          <ac:spMkLst>
            <pc:docMk/>
            <pc:sldMk cId="3975119930" sldId="280"/>
            <ac:spMk id="5" creationId="{95709492-CD4F-4AEE-8A70-A1EE3C9ABF5B}"/>
          </ac:spMkLst>
        </pc:spChg>
        <pc:spChg chg="add mod">
          <ac:chgData name="Mahi Uddin" userId="e12d8e31e8d791c6" providerId="LiveId" clId="{C41AC44F-8C10-4DE4-834D-1CCC650939C1}" dt="2020-07-16T06:57:35.816" v="7358" actId="6549"/>
          <ac:spMkLst>
            <pc:docMk/>
            <pc:sldMk cId="3975119930" sldId="280"/>
            <ac:spMk id="6" creationId="{F55A7C24-1BCF-4ED8-911E-A5B465EA4325}"/>
          </ac:spMkLst>
        </pc:spChg>
        <pc:spChg chg="add mod">
          <ac:chgData name="Mahi Uddin" userId="e12d8e31e8d791c6" providerId="LiveId" clId="{C41AC44F-8C10-4DE4-834D-1CCC650939C1}" dt="2020-07-15T15:01:47.801" v="3014" actId="20577"/>
          <ac:spMkLst>
            <pc:docMk/>
            <pc:sldMk cId="3975119930" sldId="280"/>
            <ac:spMk id="7" creationId="{56DD3747-B54E-4996-82C1-EFDE7AD86635}"/>
          </ac:spMkLst>
        </pc:spChg>
        <pc:spChg chg="add mod">
          <ac:chgData name="Mahi Uddin" userId="e12d8e31e8d791c6" providerId="LiveId" clId="{C41AC44F-8C10-4DE4-834D-1CCC650939C1}" dt="2020-07-15T14:59:02.872" v="2721" actId="1076"/>
          <ac:spMkLst>
            <pc:docMk/>
            <pc:sldMk cId="3975119930" sldId="280"/>
            <ac:spMk id="8" creationId="{335C2CF1-E823-4526-A290-C78C99B194F6}"/>
          </ac:spMkLst>
        </pc:spChg>
        <pc:spChg chg="add mod">
          <ac:chgData name="Mahi Uddin" userId="e12d8e31e8d791c6" providerId="LiveId" clId="{C41AC44F-8C10-4DE4-834D-1CCC650939C1}" dt="2020-07-15T15:00:11.101" v="2800" actId="14100"/>
          <ac:spMkLst>
            <pc:docMk/>
            <pc:sldMk cId="3975119930" sldId="280"/>
            <ac:spMk id="9" creationId="{FAF2F9A0-2B83-49A9-BBBB-FCA81C4101C7}"/>
          </ac:spMkLst>
        </pc:spChg>
        <pc:spChg chg="add mod">
          <ac:chgData name="Mahi Uddin" userId="e12d8e31e8d791c6" providerId="LiveId" clId="{C41AC44F-8C10-4DE4-834D-1CCC650939C1}" dt="2020-07-15T15:01:19.309" v="3010" actId="14100"/>
          <ac:spMkLst>
            <pc:docMk/>
            <pc:sldMk cId="3975119930" sldId="280"/>
            <ac:spMk id="10" creationId="{B66D2A89-6663-49E9-9950-3E0971493E7F}"/>
          </ac:spMkLst>
        </pc:spChg>
      </pc:sldChg>
      <pc:sldChg chg="addSp delSp modSp new mod modTransition modAnim">
        <pc:chgData name="Mahi Uddin" userId="e12d8e31e8d791c6" providerId="LiveId" clId="{C41AC44F-8C10-4DE4-834D-1CCC650939C1}" dt="2020-07-15T15:34:07.872" v="4022"/>
        <pc:sldMkLst>
          <pc:docMk/>
          <pc:sldMk cId="566333654" sldId="281"/>
        </pc:sldMkLst>
        <pc:spChg chg="del mod">
          <ac:chgData name="Mahi Uddin" userId="e12d8e31e8d791c6" providerId="LiveId" clId="{C41AC44F-8C10-4DE4-834D-1CCC650939C1}" dt="2020-07-15T15:02:05.362" v="3016" actId="478"/>
          <ac:spMkLst>
            <pc:docMk/>
            <pc:sldMk cId="566333654" sldId="281"/>
            <ac:spMk id="2" creationId="{A44D9FBC-C20B-49C8-88C3-65CA56FBAF05}"/>
          </ac:spMkLst>
        </pc:spChg>
        <pc:spChg chg="add mod">
          <ac:chgData name="Mahi Uddin" userId="e12d8e31e8d791c6" providerId="LiveId" clId="{C41AC44F-8C10-4DE4-834D-1CCC650939C1}" dt="2020-07-15T15:20:20.731" v="3786" actId="1076"/>
          <ac:spMkLst>
            <pc:docMk/>
            <pc:sldMk cId="566333654" sldId="281"/>
            <ac:spMk id="3" creationId="{E8E79781-8794-4CBD-B8DF-C1C6A88BCFA2}"/>
          </ac:spMkLst>
        </pc:spChg>
        <pc:spChg chg="add mod">
          <ac:chgData name="Mahi Uddin" userId="e12d8e31e8d791c6" providerId="LiveId" clId="{C41AC44F-8C10-4DE4-834D-1CCC650939C1}" dt="2020-07-15T15:20:31.171" v="3788" actId="1076"/>
          <ac:spMkLst>
            <pc:docMk/>
            <pc:sldMk cId="566333654" sldId="281"/>
            <ac:spMk id="4" creationId="{BD8A5E73-3031-472E-ABF3-E6A40A9F9039}"/>
          </ac:spMkLst>
        </pc:spChg>
        <pc:spChg chg="add mod">
          <ac:chgData name="Mahi Uddin" userId="e12d8e31e8d791c6" providerId="LiveId" clId="{C41AC44F-8C10-4DE4-834D-1CCC650939C1}" dt="2020-07-15T15:12:05.976" v="3450" actId="164"/>
          <ac:spMkLst>
            <pc:docMk/>
            <pc:sldMk cId="566333654" sldId="281"/>
            <ac:spMk id="5" creationId="{6C7AB94C-2FEC-4FF2-9E57-58E6195C37B1}"/>
          </ac:spMkLst>
        </pc:spChg>
        <pc:spChg chg="add mod">
          <ac:chgData name="Mahi Uddin" userId="e12d8e31e8d791c6" providerId="LiveId" clId="{C41AC44F-8C10-4DE4-834D-1CCC650939C1}" dt="2020-07-15T15:20:43.036" v="3790" actId="1076"/>
          <ac:spMkLst>
            <pc:docMk/>
            <pc:sldMk cId="566333654" sldId="281"/>
            <ac:spMk id="14" creationId="{327E615A-EDE9-4DD3-80AB-1F9C14577915}"/>
          </ac:spMkLst>
        </pc:spChg>
        <pc:spChg chg="mod">
          <ac:chgData name="Mahi Uddin" userId="e12d8e31e8d791c6" providerId="LiveId" clId="{C41AC44F-8C10-4DE4-834D-1CCC650939C1}" dt="2020-07-15T15:19:45.757" v="3773" actId="20577"/>
          <ac:spMkLst>
            <pc:docMk/>
            <pc:sldMk cId="566333654" sldId="281"/>
            <ac:spMk id="16" creationId="{1079F455-5B84-4B8B-A67E-5E583C17938D}"/>
          </ac:spMkLst>
        </pc:spChg>
        <pc:grpChg chg="add mod">
          <ac:chgData name="Mahi Uddin" userId="e12d8e31e8d791c6" providerId="LiveId" clId="{C41AC44F-8C10-4DE4-834D-1CCC650939C1}" dt="2020-07-15T15:20:25.853" v="3787" actId="1076"/>
          <ac:grpSpMkLst>
            <pc:docMk/>
            <pc:sldMk cId="566333654" sldId="281"/>
            <ac:grpSpMk id="13" creationId="{22C1F36C-E180-46A4-9288-AA6B8FD91ACC}"/>
          </ac:grpSpMkLst>
        </pc:grpChg>
        <pc:grpChg chg="add mod">
          <ac:chgData name="Mahi Uddin" userId="e12d8e31e8d791c6" providerId="LiveId" clId="{C41AC44F-8C10-4DE4-834D-1CCC650939C1}" dt="2020-07-15T15:20:11.336" v="3785" actId="164"/>
          <ac:grpSpMkLst>
            <pc:docMk/>
            <pc:sldMk cId="566333654" sldId="281"/>
            <ac:grpSpMk id="15" creationId="{E078949B-4265-4757-8A1A-FF38A65AED31}"/>
          </ac:grpSpMkLst>
        </pc:grpChg>
        <pc:grpChg chg="add mod">
          <ac:chgData name="Mahi Uddin" userId="e12d8e31e8d791c6" providerId="LiveId" clId="{C41AC44F-8C10-4DE4-834D-1CCC650939C1}" dt="2020-07-15T15:20:35.468" v="3789" actId="1076"/>
          <ac:grpSpMkLst>
            <pc:docMk/>
            <pc:sldMk cId="566333654" sldId="281"/>
            <ac:grpSpMk id="22" creationId="{21390C49-C7E1-43BC-A782-C5AFE3D83F1D}"/>
          </ac:grpSpMkLst>
        </pc:grpChg>
        <pc:cxnChg chg="add mod">
          <ac:chgData name="Mahi Uddin" userId="e12d8e31e8d791c6" providerId="LiveId" clId="{C41AC44F-8C10-4DE4-834D-1CCC650939C1}" dt="2020-07-15T15:12:05.976" v="3450" actId="164"/>
          <ac:cxnSpMkLst>
            <pc:docMk/>
            <pc:sldMk cId="566333654" sldId="281"/>
            <ac:cxnSpMk id="7" creationId="{DBB1BF5C-D0E1-4653-A0C6-779FD1ED52AC}"/>
          </ac:cxnSpMkLst>
        </pc:cxnChg>
        <pc:cxnChg chg="add mod">
          <ac:chgData name="Mahi Uddin" userId="e12d8e31e8d791c6" providerId="LiveId" clId="{C41AC44F-8C10-4DE4-834D-1CCC650939C1}" dt="2020-07-15T15:12:05.976" v="3450" actId="164"/>
          <ac:cxnSpMkLst>
            <pc:docMk/>
            <pc:sldMk cId="566333654" sldId="281"/>
            <ac:cxnSpMk id="10" creationId="{A149C857-442E-4449-964A-CAE3D02E7CBE}"/>
          </ac:cxnSpMkLst>
        </pc:cxnChg>
        <pc:cxnChg chg="add mod">
          <ac:chgData name="Mahi Uddin" userId="e12d8e31e8d791c6" providerId="LiveId" clId="{C41AC44F-8C10-4DE4-834D-1CCC650939C1}" dt="2020-07-15T15:12:05.976" v="3450" actId="164"/>
          <ac:cxnSpMkLst>
            <pc:docMk/>
            <pc:sldMk cId="566333654" sldId="281"/>
            <ac:cxnSpMk id="12" creationId="{7E2C93D3-F9DD-491C-B39B-3BFC616B842B}"/>
          </ac:cxnSpMkLst>
        </pc:cxnChg>
        <pc:cxnChg chg="mod">
          <ac:chgData name="Mahi Uddin" userId="e12d8e31e8d791c6" providerId="LiveId" clId="{C41AC44F-8C10-4DE4-834D-1CCC650939C1}" dt="2020-07-15T15:12:29.658" v="3453"/>
          <ac:cxnSpMkLst>
            <pc:docMk/>
            <pc:sldMk cId="566333654" sldId="281"/>
            <ac:cxnSpMk id="17" creationId="{E7BC827C-3B6D-4E58-9550-3981271956B9}"/>
          </ac:cxnSpMkLst>
        </pc:cxnChg>
        <pc:cxnChg chg="mod">
          <ac:chgData name="Mahi Uddin" userId="e12d8e31e8d791c6" providerId="LiveId" clId="{C41AC44F-8C10-4DE4-834D-1CCC650939C1}" dt="2020-07-15T15:18:42.364" v="3731" actId="1076"/>
          <ac:cxnSpMkLst>
            <pc:docMk/>
            <pc:sldMk cId="566333654" sldId="281"/>
            <ac:cxnSpMk id="18" creationId="{3F4399F0-9283-480D-84DB-3AA222A3179A}"/>
          </ac:cxnSpMkLst>
        </pc:cxnChg>
        <pc:cxnChg chg="mod">
          <ac:chgData name="Mahi Uddin" userId="e12d8e31e8d791c6" providerId="LiveId" clId="{C41AC44F-8C10-4DE4-834D-1CCC650939C1}" dt="2020-07-15T15:12:29.658" v="3453"/>
          <ac:cxnSpMkLst>
            <pc:docMk/>
            <pc:sldMk cId="566333654" sldId="281"/>
            <ac:cxnSpMk id="19" creationId="{C52C972A-CA0B-4C7F-8519-CF596B1DFBEF}"/>
          </ac:cxnSpMkLst>
        </pc:cxnChg>
        <pc:cxnChg chg="add mod">
          <ac:chgData name="Mahi Uddin" userId="e12d8e31e8d791c6" providerId="LiveId" clId="{C41AC44F-8C10-4DE4-834D-1CCC650939C1}" dt="2020-07-15T15:20:11.336" v="3785" actId="164"/>
          <ac:cxnSpMkLst>
            <pc:docMk/>
            <pc:sldMk cId="566333654" sldId="281"/>
            <ac:cxnSpMk id="21" creationId="{A3446E61-2207-4CDC-B26D-3A7749DC1C90}"/>
          </ac:cxnSpMkLst>
        </pc:cxnChg>
      </pc:sldChg>
      <pc:sldChg chg="modSp add mod">
        <pc:chgData name="Mahi Uddin" userId="e12d8e31e8d791c6" providerId="LiveId" clId="{C41AC44F-8C10-4DE4-834D-1CCC650939C1}" dt="2020-07-15T14:12:31.306" v="1376" actId="1076"/>
        <pc:sldMkLst>
          <pc:docMk/>
          <pc:sldMk cId="627192045" sldId="282"/>
        </pc:sldMkLst>
        <pc:spChg chg="mod">
          <ac:chgData name="Mahi Uddin" userId="e12d8e31e8d791c6" providerId="LiveId" clId="{C41AC44F-8C10-4DE4-834D-1CCC650939C1}" dt="2020-07-15T14:12:04.920" v="1359" actId="1076"/>
          <ac:spMkLst>
            <pc:docMk/>
            <pc:sldMk cId="627192045" sldId="282"/>
            <ac:spMk id="3" creationId="{0DCC0942-EBC4-4B3A-8EE2-556B0B7BD4BC}"/>
          </ac:spMkLst>
        </pc:spChg>
        <pc:spChg chg="mod">
          <ac:chgData name="Mahi Uddin" userId="e12d8e31e8d791c6" providerId="LiveId" clId="{C41AC44F-8C10-4DE4-834D-1CCC650939C1}" dt="2020-07-15T14:12:31.306" v="1376" actId="1076"/>
          <ac:spMkLst>
            <pc:docMk/>
            <pc:sldMk cId="627192045" sldId="282"/>
            <ac:spMk id="4" creationId="{2C761D05-2573-45DD-9FE4-BE9AF3963522}"/>
          </ac:spMkLst>
        </pc:spChg>
      </pc:sldChg>
      <pc:sldChg chg="addSp delSp modSp new mod modTransition">
        <pc:chgData name="Mahi Uddin" userId="e12d8e31e8d791c6" providerId="LiveId" clId="{C41AC44F-8C10-4DE4-834D-1CCC650939C1}" dt="2020-07-16T07:00:53.827" v="7423"/>
        <pc:sldMkLst>
          <pc:docMk/>
          <pc:sldMk cId="3220708849" sldId="283"/>
        </pc:sldMkLst>
        <pc:spChg chg="del">
          <ac:chgData name="Mahi Uddin" userId="e12d8e31e8d791c6" providerId="LiveId" clId="{C41AC44F-8C10-4DE4-834D-1CCC650939C1}" dt="2020-07-15T14:20:29.360" v="1450" actId="478"/>
          <ac:spMkLst>
            <pc:docMk/>
            <pc:sldMk cId="3220708849" sldId="283"/>
            <ac:spMk id="2" creationId="{899FA2B3-7882-4699-A9CE-9C7B9E55636A}"/>
          </ac:spMkLst>
        </pc:spChg>
        <pc:picChg chg="add del mod">
          <ac:chgData name="Mahi Uddin" userId="e12d8e31e8d791c6" providerId="LiveId" clId="{C41AC44F-8C10-4DE4-834D-1CCC650939C1}" dt="2020-07-15T14:21:50.827" v="1456" actId="478"/>
          <ac:picMkLst>
            <pc:docMk/>
            <pc:sldMk cId="3220708849" sldId="283"/>
            <ac:picMk id="4" creationId="{543667DA-A943-4EA4-9A1C-70C80659E468}"/>
          </ac:picMkLst>
        </pc:picChg>
        <pc:picChg chg="add mod">
          <ac:chgData name="Mahi Uddin" userId="e12d8e31e8d791c6" providerId="LiveId" clId="{C41AC44F-8C10-4DE4-834D-1CCC650939C1}" dt="2020-07-15T14:22:16.088" v="1460" actId="14100"/>
          <ac:picMkLst>
            <pc:docMk/>
            <pc:sldMk cId="3220708849" sldId="283"/>
            <ac:picMk id="6" creationId="{8F6027BC-AFAA-43FB-B671-26D241DFF324}"/>
          </ac:picMkLst>
        </pc:picChg>
      </pc:sldChg>
      <pc:sldChg chg="addSp delSp modSp new mod modTransition modAnim">
        <pc:chgData name="Mahi Uddin" userId="e12d8e31e8d791c6" providerId="LiveId" clId="{C41AC44F-8C10-4DE4-834D-1CCC650939C1}" dt="2020-07-15T15:34:27.781" v="4024"/>
        <pc:sldMkLst>
          <pc:docMk/>
          <pc:sldMk cId="2964325517" sldId="284"/>
        </pc:sldMkLst>
        <pc:spChg chg="del mod">
          <ac:chgData name="Mahi Uddin" userId="e12d8e31e8d791c6" providerId="LiveId" clId="{C41AC44F-8C10-4DE4-834D-1CCC650939C1}" dt="2020-07-15T15:21:20.918" v="3793" actId="478"/>
          <ac:spMkLst>
            <pc:docMk/>
            <pc:sldMk cId="2964325517" sldId="284"/>
            <ac:spMk id="2" creationId="{7ED2A163-F979-4E47-A22C-5733775DC1FE}"/>
          </ac:spMkLst>
        </pc:spChg>
        <pc:spChg chg="add mod">
          <ac:chgData name="Mahi Uddin" userId="e12d8e31e8d791c6" providerId="LiveId" clId="{C41AC44F-8C10-4DE4-834D-1CCC650939C1}" dt="2020-07-15T15:22:06.652" v="3803" actId="1076"/>
          <ac:spMkLst>
            <pc:docMk/>
            <pc:sldMk cId="2964325517" sldId="284"/>
            <ac:spMk id="3" creationId="{F8ACA86F-FD25-4D2E-9273-4A54A9F1EDC4}"/>
          </ac:spMkLst>
        </pc:spChg>
        <pc:graphicFrameChg chg="add mod modGraphic">
          <ac:chgData name="Mahi Uddin" userId="e12d8e31e8d791c6" providerId="LiveId" clId="{C41AC44F-8C10-4DE4-834D-1CCC650939C1}" dt="2020-07-15T15:33:03.459" v="4014" actId="1076"/>
          <ac:graphicFrameMkLst>
            <pc:docMk/>
            <pc:sldMk cId="2964325517" sldId="284"/>
            <ac:graphicFrameMk id="4" creationId="{8F141CF8-4C31-45D9-8CD4-9EF74E8141EF}"/>
          </ac:graphicFrameMkLst>
        </pc:graphicFrameChg>
        <pc:cxnChg chg="add mod">
          <ac:chgData name="Mahi Uddin" userId="e12d8e31e8d791c6" providerId="LiveId" clId="{C41AC44F-8C10-4DE4-834D-1CCC650939C1}" dt="2020-07-15T15:33:19.537" v="4016" actId="13822"/>
          <ac:cxnSpMkLst>
            <pc:docMk/>
            <pc:sldMk cId="2964325517" sldId="284"/>
            <ac:cxnSpMk id="6" creationId="{BD31A211-6779-46DD-BC05-9D8C7159BF37}"/>
          </ac:cxnSpMkLst>
        </pc:cxnChg>
      </pc:sldChg>
      <pc:sldChg chg="addSp delSp modSp new mod modAnim">
        <pc:chgData name="Mahi Uddin" userId="e12d8e31e8d791c6" providerId="LiveId" clId="{C41AC44F-8C10-4DE4-834D-1CCC650939C1}" dt="2020-07-16T06:31:41.087" v="6104" actId="20577"/>
        <pc:sldMkLst>
          <pc:docMk/>
          <pc:sldMk cId="1204571232" sldId="285"/>
        </pc:sldMkLst>
        <pc:spChg chg="del">
          <ac:chgData name="Mahi Uddin" userId="e12d8e31e8d791c6" providerId="LiveId" clId="{C41AC44F-8C10-4DE4-834D-1CCC650939C1}" dt="2020-07-15T15:34:41.443" v="4026" actId="478"/>
          <ac:spMkLst>
            <pc:docMk/>
            <pc:sldMk cId="1204571232" sldId="285"/>
            <ac:spMk id="2" creationId="{B6F577B4-9260-403C-9FE8-25C76819A042}"/>
          </ac:spMkLst>
        </pc:spChg>
        <pc:spChg chg="add mod">
          <ac:chgData name="Mahi Uddin" userId="e12d8e31e8d791c6" providerId="LiveId" clId="{C41AC44F-8C10-4DE4-834D-1CCC650939C1}" dt="2020-07-16T06:12:15.033" v="5094" actId="255"/>
          <ac:spMkLst>
            <pc:docMk/>
            <pc:sldMk cId="1204571232" sldId="285"/>
            <ac:spMk id="2" creationId="{EF5A594A-0161-42AD-B81A-AC248A7A852A}"/>
          </ac:spMkLst>
        </pc:spChg>
        <pc:spChg chg="add mod">
          <ac:chgData name="Mahi Uddin" userId="e12d8e31e8d791c6" providerId="LiveId" clId="{C41AC44F-8C10-4DE4-834D-1CCC650939C1}" dt="2020-07-16T06:15:09.852" v="5111" actId="20577"/>
          <ac:spMkLst>
            <pc:docMk/>
            <pc:sldMk cId="1204571232" sldId="285"/>
            <ac:spMk id="3" creationId="{C3C82E37-E1BC-4EC2-8FA9-9AF9A63D864C}"/>
          </ac:spMkLst>
        </pc:spChg>
        <pc:spChg chg="add del mod">
          <ac:chgData name="Mahi Uddin" userId="e12d8e31e8d791c6" providerId="LiveId" clId="{C41AC44F-8C10-4DE4-834D-1CCC650939C1}" dt="2020-07-16T04:23:00.924" v="5039" actId="478"/>
          <ac:spMkLst>
            <pc:docMk/>
            <pc:sldMk cId="1204571232" sldId="285"/>
            <ac:spMk id="3" creationId="{D05363CD-BA32-4FE8-B1CB-E8948A2440EB}"/>
          </ac:spMkLst>
        </pc:spChg>
        <pc:spChg chg="add mod">
          <ac:chgData name="Mahi Uddin" userId="e12d8e31e8d791c6" providerId="LiveId" clId="{C41AC44F-8C10-4DE4-834D-1CCC650939C1}" dt="2020-07-16T06:21:14.080" v="5674" actId="20577"/>
          <ac:spMkLst>
            <pc:docMk/>
            <pc:sldMk cId="1204571232" sldId="285"/>
            <ac:spMk id="4" creationId="{2DF1243E-743F-48C7-8C3E-1341B85BFC8B}"/>
          </ac:spMkLst>
        </pc:spChg>
        <pc:spChg chg="add del">
          <ac:chgData name="Mahi Uddin" userId="e12d8e31e8d791c6" providerId="LiveId" clId="{C41AC44F-8C10-4DE4-834D-1CCC650939C1}" dt="2020-07-16T04:40:08.415" v="5041" actId="478"/>
          <ac:spMkLst>
            <pc:docMk/>
            <pc:sldMk cId="1204571232" sldId="285"/>
            <ac:spMk id="4" creationId="{4D89B107-8F8D-458E-A095-604A23600C38}"/>
          </ac:spMkLst>
        </pc:spChg>
        <pc:spChg chg="add mod">
          <ac:chgData name="Mahi Uddin" userId="e12d8e31e8d791c6" providerId="LiveId" clId="{C41AC44F-8C10-4DE4-834D-1CCC650939C1}" dt="2020-07-16T06:31:41.087" v="6104" actId="20577"/>
          <ac:spMkLst>
            <pc:docMk/>
            <pc:sldMk cId="1204571232" sldId="285"/>
            <ac:spMk id="5" creationId="{3AED79E7-5EA5-435D-AB57-67FCE3045F54}"/>
          </ac:spMkLst>
        </pc:spChg>
        <pc:spChg chg="add mod">
          <ac:chgData name="Mahi Uddin" userId="e12d8e31e8d791c6" providerId="LiveId" clId="{C41AC44F-8C10-4DE4-834D-1CCC650939C1}" dt="2020-07-16T06:14:58.058" v="5107"/>
          <ac:spMkLst>
            <pc:docMk/>
            <pc:sldMk cId="1204571232" sldId="285"/>
            <ac:spMk id="6" creationId="{FBF5186A-B1BD-420A-B5E0-5F3BC7E71E83}"/>
          </ac:spMkLst>
        </pc:spChg>
        <pc:spChg chg="add mod">
          <ac:chgData name="Mahi Uddin" userId="e12d8e31e8d791c6" providerId="LiveId" clId="{C41AC44F-8C10-4DE4-834D-1CCC650939C1}" dt="2020-07-16T06:23:50.571" v="5876" actId="14100"/>
          <ac:spMkLst>
            <pc:docMk/>
            <pc:sldMk cId="1204571232" sldId="285"/>
            <ac:spMk id="7" creationId="{71C70F61-6363-4BB7-A74F-5DE277A7C0AC}"/>
          </ac:spMkLst>
        </pc:spChg>
        <pc:spChg chg="add mod">
          <ac:chgData name="Mahi Uddin" userId="e12d8e31e8d791c6" providerId="LiveId" clId="{C41AC44F-8C10-4DE4-834D-1CCC650939C1}" dt="2020-07-16T06:14:58.058" v="5107"/>
          <ac:spMkLst>
            <pc:docMk/>
            <pc:sldMk cId="1204571232" sldId="285"/>
            <ac:spMk id="8" creationId="{1F0C6A22-4AE5-4EE4-91BA-886BB86668A9}"/>
          </ac:spMkLst>
        </pc:spChg>
        <pc:spChg chg="add mod">
          <ac:chgData name="Mahi Uddin" userId="e12d8e31e8d791c6" providerId="LiveId" clId="{C41AC44F-8C10-4DE4-834D-1CCC650939C1}" dt="2020-07-16T06:17:54.762" v="5328" actId="14100"/>
          <ac:spMkLst>
            <pc:docMk/>
            <pc:sldMk cId="1204571232" sldId="285"/>
            <ac:spMk id="9" creationId="{8536DFD0-63F9-4A65-96AC-DCE547B11F2D}"/>
          </ac:spMkLst>
        </pc:spChg>
      </pc:sldChg>
      <pc:sldChg chg="addSp delSp modSp new mod modTransition modAnim">
        <pc:chgData name="Mahi Uddin" userId="e12d8e31e8d791c6" providerId="LiveId" clId="{C41AC44F-8C10-4DE4-834D-1CCC650939C1}" dt="2020-07-16T04:18:54.603" v="5023"/>
        <pc:sldMkLst>
          <pc:docMk/>
          <pc:sldMk cId="4083650296" sldId="286"/>
        </pc:sldMkLst>
        <pc:spChg chg="del">
          <ac:chgData name="Mahi Uddin" userId="e12d8e31e8d791c6" providerId="LiveId" clId="{C41AC44F-8C10-4DE4-834D-1CCC650939C1}" dt="2020-07-16T03:26:11.601" v="4036" actId="478"/>
          <ac:spMkLst>
            <pc:docMk/>
            <pc:sldMk cId="4083650296" sldId="286"/>
            <ac:spMk id="2" creationId="{2A87FAA4-772F-4188-BD47-DD33DAB74ECD}"/>
          </ac:spMkLst>
        </pc:spChg>
        <pc:spChg chg="add del mod">
          <ac:chgData name="Mahi Uddin" userId="e12d8e31e8d791c6" providerId="LiveId" clId="{C41AC44F-8C10-4DE4-834D-1CCC650939C1}" dt="2020-07-16T03:52:53.163" v="4373" actId="478"/>
          <ac:spMkLst>
            <pc:docMk/>
            <pc:sldMk cId="4083650296" sldId="286"/>
            <ac:spMk id="3" creationId="{840A8B68-37F5-45CA-A2A5-04B7F921AB18}"/>
          </ac:spMkLst>
        </pc:spChg>
        <pc:spChg chg="add mod">
          <ac:chgData name="Mahi Uddin" userId="e12d8e31e8d791c6" providerId="LiveId" clId="{C41AC44F-8C10-4DE4-834D-1CCC650939C1}" dt="2020-07-16T04:08:06.326" v="4821" actId="1035"/>
          <ac:spMkLst>
            <pc:docMk/>
            <pc:sldMk cId="4083650296" sldId="286"/>
            <ac:spMk id="4" creationId="{A65BA287-E926-460B-8BB3-B70E4353CA35}"/>
          </ac:spMkLst>
        </pc:spChg>
        <pc:spChg chg="add mod">
          <ac:chgData name="Mahi Uddin" userId="e12d8e31e8d791c6" providerId="LiveId" clId="{C41AC44F-8C10-4DE4-834D-1CCC650939C1}" dt="2020-07-16T04:03:50.914" v="4752" actId="1076"/>
          <ac:spMkLst>
            <pc:docMk/>
            <pc:sldMk cId="4083650296" sldId="286"/>
            <ac:spMk id="5" creationId="{2A55B786-94DD-4C6D-8F8F-4230A139452B}"/>
          </ac:spMkLst>
        </pc:spChg>
        <pc:spChg chg="add mod">
          <ac:chgData name="Mahi Uddin" userId="e12d8e31e8d791c6" providerId="LiveId" clId="{C41AC44F-8C10-4DE4-834D-1CCC650939C1}" dt="2020-07-16T04:06:54.157" v="4812" actId="1037"/>
          <ac:spMkLst>
            <pc:docMk/>
            <pc:sldMk cId="4083650296" sldId="286"/>
            <ac:spMk id="9" creationId="{7D51F555-0ED7-4442-ACB8-A94DD6A55518}"/>
          </ac:spMkLst>
        </pc:spChg>
        <pc:graphicFrameChg chg="add mod modGraphic">
          <ac:chgData name="Mahi Uddin" userId="e12d8e31e8d791c6" providerId="LiveId" clId="{C41AC44F-8C10-4DE4-834D-1CCC650939C1}" dt="2020-07-16T04:07:44.969" v="4815" actId="14734"/>
          <ac:graphicFrameMkLst>
            <pc:docMk/>
            <pc:sldMk cId="4083650296" sldId="286"/>
            <ac:graphicFrameMk id="2" creationId="{E9FF6D0D-8399-499F-99DA-E738A5E42430}"/>
          </ac:graphicFrameMkLst>
        </pc:graphicFrameChg>
        <pc:graphicFrameChg chg="add mod modGraphic">
          <ac:chgData name="Mahi Uddin" userId="e12d8e31e8d791c6" providerId="LiveId" clId="{C41AC44F-8C10-4DE4-834D-1CCC650939C1}" dt="2020-07-16T04:07:53.698" v="4817" actId="1076"/>
          <ac:graphicFrameMkLst>
            <pc:docMk/>
            <pc:sldMk cId="4083650296" sldId="286"/>
            <ac:graphicFrameMk id="7" creationId="{058DB28B-0365-4000-9819-B6E7B262B7B1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4:21:57.836" v="5037" actId="1037"/>
        <pc:sldMkLst>
          <pc:docMk/>
          <pc:sldMk cId="1356067510" sldId="287"/>
        </pc:sldMkLst>
        <pc:spChg chg="del">
          <ac:chgData name="Mahi Uddin" userId="e12d8e31e8d791c6" providerId="LiveId" clId="{C41AC44F-8C10-4DE4-834D-1CCC650939C1}" dt="2020-07-16T04:09:19.522" v="4823" actId="478"/>
          <ac:spMkLst>
            <pc:docMk/>
            <pc:sldMk cId="1356067510" sldId="287"/>
            <ac:spMk id="2" creationId="{EE3AC979-B521-4301-98E9-8481D0280717}"/>
          </ac:spMkLst>
        </pc:spChg>
        <pc:spChg chg="add mod">
          <ac:chgData name="Mahi Uddin" userId="e12d8e31e8d791c6" providerId="LiveId" clId="{C41AC44F-8C10-4DE4-834D-1CCC650939C1}" dt="2020-07-16T04:16:54.358" v="4911" actId="1035"/>
          <ac:spMkLst>
            <pc:docMk/>
            <pc:sldMk cId="1356067510" sldId="287"/>
            <ac:spMk id="6" creationId="{F1765204-FDE1-4946-80EB-ADACC7811C54}"/>
          </ac:spMkLst>
        </pc:spChg>
        <pc:spChg chg="add mod">
          <ac:chgData name="Mahi Uddin" userId="e12d8e31e8d791c6" providerId="LiveId" clId="{C41AC44F-8C10-4DE4-834D-1CCC650939C1}" dt="2020-07-16T04:17:41.223" v="4997" actId="1038"/>
          <ac:spMkLst>
            <pc:docMk/>
            <pc:sldMk cId="1356067510" sldId="287"/>
            <ac:spMk id="8" creationId="{E6B2E6A1-B39D-40E1-A00F-30A641502E01}"/>
          </ac:spMkLst>
        </pc:spChg>
        <pc:spChg chg="add mod">
          <ac:chgData name="Mahi Uddin" userId="e12d8e31e8d791c6" providerId="LiveId" clId="{C41AC44F-8C10-4DE4-834D-1CCC650939C1}" dt="2020-07-16T04:21:57.836" v="5037" actId="1037"/>
          <ac:spMkLst>
            <pc:docMk/>
            <pc:sldMk cId="1356067510" sldId="287"/>
            <ac:spMk id="12" creationId="{ED358A91-F7D0-4079-8BBD-F5715DBBDA56}"/>
          </ac:spMkLst>
        </pc:spChg>
        <pc:graphicFrameChg chg="add mod modGraphic">
          <ac:chgData name="Mahi Uddin" userId="e12d8e31e8d791c6" providerId="LiveId" clId="{C41AC44F-8C10-4DE4-834D-1CCC650939C1}" dt="2020-07-16T04:17:36.604" v="4981" actId="1038"/>
          <ac:graphicFrameMkLst>
            <pc:docMk/>
            <pc:sldMk cId="1356067510" sldId="287"/>
            <ac:graphicFrameMk id="4" creationId="{279FB0F5-064D-4CEB-8F7C-CBDC1964EA87}"/>
          </ac:graphicFrameMkLst>
        </pc:graphicFrameChg>
        <pc:graphicFrameChg chg="add mod modGraphic">
          <ac:chgData name="Mahi Uddin" userId="e12d8e31e8d791c6" providerId="LiveId" clId="{C41AC44F-8C10-4DE4-834D-1CCC650939C1}" dt="2020-07-16T04:17:28.852" v="4963" actId="1038"/>
          <ac:graphicFrameMkLst>
            <pc:docMk/>
            <pc:sldMk cId="1356067510" sldId="287"/>
            <ac:graphicFrameMk id="10" creationId="{42E6E21D-809F-4460-B788-98006E699B99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6:44:19.883" v="6555"/>
        <pc:sldMkLst>
          <pc:docMk/>
          <pc:sldMk cId="2090405954" sldId="288"/>
        </pc:sldMkLst>
        <pc:spChg chg="del">
          <ac:chgData name="Mahi Uddin" userId="e12d8e31e8d791c6" providerId="LiveId" clId="{C41AC44F-8C10-4DE4-834D-1CCC650939C1}" dt="2020-07-16T06:25:19.087" v="5894" actId="478"/>
          <ac:spMkLst>
            <pc:docMk/>
            <pc:sldMk cId="2090405954" sldId="288"/>
            <ac:spMk id="2" creationId="{A9B77943-5870-45FD-A81F-523EB6C1A7ED}"/>
          </ac:spMkLst>
        </pc:spChg>
        <pc:spChg chg="add mod">
          <ac:chgData name="Mahi Uddin" userId="e12d8e31e8d791c6" providerId="LiveId" clId="{C41AC44F-8C10-4DE4-834D-1CCC650939C1}" dt="2020-07-16T06:25:59.463" v="5900" actId="20577"/>
          <ac:spMkLst>
            <pc:docMk/>
            <pc:sldMk cId="2090405954" sldId="288"/>
            <ac:spMk id="3" creationId="{5E9DEE1E-BF31-4BF5-BBEA-8AEBA53D36E3}"/>
          </ac:spMkLst>
        </pc:spChg>
        <pc:graphicFrameChg chg="add mod modGraphic">
          <ac:chgData name="Mahi Uddin" userId="e12d8e31e8d791c6" providerId="LiveId" clId="{C41AC44F-8C10-4DE4-834D-1CCC650939C1}" dt="2020-07-16T06:44:19.883" v="6555"/>
          <ac:graphicFrameMkLst>
            <pc:docMk/>
            <pc:sldMk cId="2090405954" sldId="288"/>
            <ac:graphicFrameMk id="4" creationId="{BD414314-A103-43FA-88BC-FCD4839EACE4}"/>
          </ac:graphicFrameMkLst>
        </pc:graphicFrameChg>
      </pc:sldChg>
      <pc:sldChg chg="delSp modSp add mod delAnim modAnim">
        <pc:chgData name="Mahi Uddin" userId="e12d8e31e8d791c6" providerId="LiveId" clId="{C41AC44F-8C10-4DE4-834D-1CCC650939C1}" dt="2020-07-16T07:02:24.399" v="7424"/>
        <pc:sldMkLst>
          <pc:docMk/>
          <pc:sldMk cId="1891524515" sldId="289"/>
        </pc:sldMkLst>
        <pc:spChg chg="mod">
          <ac:chgData name="Mahi Uddin" userId="e12d8e31e8d791c6" providerId="LiveId" clId="{C41AC44F-8C10-4DE4-834D-1CCC650939C1}" dt="2020-07-16T06:34:44.557" v="6199" actId="20577"/>
          <ac:spMkLst>
            <pc:docMk/>
            <pc:sldMk cId="1891524515" sldId="289"/>
            <ac:spMk id="3" creationId="{E8E79781-8794-4CBD-B8DF-C1C6A88BCFA2}"/>
          </ac:spMkLst>
        </pc:spChg>
        <pc:spChg chg="mod">
          <ac:chgData name="Mahi Uddin" userId="e12d8e31e8d791c6" providerId="LiveId" clId="{C41AC44F-8C10-4DE4-834D-1CCC650939C1}" dt="2020-07-16T06:34:33.307" v="6194" actId="1076"/>
          <ac:spMkLst>
            <pc:docMk/>
            <pc:sldMk cId="1891524515" sldId="289"/>
            <ac:spMk id="4" creationId="{BD8A5E73-3031-472E-ABF3-E6A40A9F9039}"/>
          </ac:spMkLst>
        </pc:spChg>
        <pc:spChg chg="mod">
          <ac:chgData name="Mahi Uddin" userId="e12d8e31e8d791c6" providerId="LiveId" clId="{C41AC44F-8C10-4DE4-834D-1CCC650939C1}" dt="2020-07-16T06:30:07.396" v="6060" actId="20577"/>
          <ac:spMkLst>
            <pc:docMk/>
            <pc:sldMk cId="1891524515" sldId="289"/>
            <ac:spMk id="5" creationId="{6C7AB94C-2FEC-4FF2-9E57-58E6195C37B1}"/>
          </ac:spMkLst>
        </pc:spChg>
        <pc:spChg chg="mod">
          <ac:chgData name="Mahi Uddin" userId="e12d8e31e8d791c6" providerId="LiveId" clId="{C41AC44F-8C10-4DE4-834D-1CCC650939C1}" dt="2020-07-16T06:34:25.898" v="6192" actId="1076"/>
          <ac:spMkLst>
            <pc:docMk/>
            <pc:sldMk cId="1891524515" sldId="289"/>
            <ac:spMk id="14" creationId="{327E615A-EDE9-4DD3-80AB-1F9C14577915}"/>
          </ac:spMkLst>
        </pc:spChg>
        <pc:spChg chg="mod">
          <ac:chgData name="Mahi Uddin" userId="e12d8e31e8d791c6" providerId="LiveId" clId="{C41AC44F-8C10-4DE4-834D-1CCC650939C1}" dt="2020-07-16T06:34:05.172" v="6188" actId="20577"/>
          <ac:spMkLst>
            <pc:docMk/>
            <pc:sldMk cId="1891524515" sldId="289"/>
            <ac:spMk id="16" creationId="{1079F455-5B84-4B8B-A67E-5E583C17938D}"/>
          </ac:spMkLst>
        </pc:spChg>
        <pc:grpChg chg="mod">
          <ac:chgData name="Mahi Uddin" userId="e12d8e31e8d791c6" providerId="LiveId" clId="{C41AC44F-8C10-4DE4-834D-1CCC650939C1}" dt="2020-07-16T06:34:29.706" v="6193" actId="1076"/>
          <ac:grpSpMkLst>
            <pc:docMk/>
            <pc:sldMk cId="1891524515" sldId="289"/>
            <ac:grpSpMk id="13" creationId="{22C1F36C-E180-46A4-9288-AA6B8FD91ACC}"/>
          </ac:grpSpMkLst>
        </pc:grpChg>
        <pc:grpChg chg="mod topLvl">
          <ac:chgData name="Mahi Uddin" userId="e12d8e31e8d791c6" providerId="LiveId" clId="{C41AC44F-8C10-4DE4-834D-1CCC650939C1}" dt="2020-07-16T06:34:23.091" v="6191" actId="1076"/>
          <ac:grpSpMkLst>
            <pc:docMk/>
            <pc:sldMk cId="1891524515" sldId="289"/>
            <ac:grpSpMk id="15" creationId="{E078949B-4265-4757-8A1A-FF38A65AED31}"/>
          </ac:grpSpMkLst>
        </pc:grpChg>
        <pc:grpChg chg="del">
          <ac:chgData name="Mahi Uddin" userId="e12d8e31e8d791c6" providerId="LiveId" clId="{C41AC44F-8C10-4DE4-834D-1CCC650939C1}" dt="2020-07-16T06:34:14.650" v="6190" actId="478"/>
          <ac:grpSpMkLst>
            <pc:docMk/>
            <pc:sldMk cId="1891524515" sldId="289"/>
            <ac:grpSpMk id="22" creationId="{21390C49-C7E1-43BC-A782-C5AFE3D83F1D}"/>
          </ac:grpSpMkLst>
        </pc:grpChg>
        <pc:cxnChg chg="mod">
          <ac:chgData name="Mahi Uddin" userId="e12d8e31e8d791c6" providerId="LiveId" clId="{C41AC44F-8C10-4DE4-834D-1CCC650939C1}" dt="2020-07-16T06:34:12.595" v="6189" actId="1076"/>
          <ac:cxnSpMkLst>
            <pc:docMk/>
            <pc:sldMk cId="1891524515" sldId="289"/>
            <ac:cxnSpMk id="18" creationId="{3F4399F0-9283-480D-84DB-3AA222A3179A}"/>
          </ac:cxnSpMkLst>
        </pc:cxnChg>
        <pc:cxnChg chg="del topLvl">
          <ac:chgData name="Mahi Uddin" userId="e12d8e31e8d791c6" providerId="LiveId" clId="{C41AC44F-8C10-4DE4-834D-1CCC650939C1}" dt="2020-07-16T06:34:14.650" v="6190" actId="478"/>
          <ac:cxnSpMkLst>
            <pc:docMk/>
            <pc:sldMk cId="1891524515" sldId="289"/>
            <ac:cxnSpMk id="21" creationId="{A3446E61-2207-4CDC-B26D-3A7749DC1C90}"/>
          </ac:cxnSpMkLst>
        </pc:cxnChg>
      </pc:sldChg>
      <pc:sldChg chg="modSp add mod">
        <pc:chgData name="Mahi Uddin" userId="e12d8e31e8d791c6" providerId="LiveId" clId="{C41AC44F-8C10-4DE4-834D-1CCC650939C1}" dt="2020-07-16T06:42:08.676" v="6550" actId="13822"/>
        <pc:sldMkLst>
          <pc:docMk/>
          <pc:sldMk cId="3882549784" sldId="290"/>
        </pc:sldMkLst>
        <pc:spChg chg="mod">
          <ac:chgData name="Mahi Uddin" userId="e12d8e31e8d791c6" providerId="LiveId" clId="{C41AC44F-8C10-4DE4-834D-1CCC650939C1}" dt="2020-07-16T06:40:02.917" v="6386" actId="1035"/>
          <ac:spMkLst>
            <pc:docMk/>
            <pc:sldMk cId="3882549784" sldId="290"/>
            <ac:spMk id="4" creationId="{A65BA287-E926-460B-8BB3-B70E4353CA35}"/>
          </ac:spMkLst>
        </pc:spChg>
        <pc:spChg chg="mod">
          <ac:chgData name="Mahi Uddin" userId="e12d8e31e8d791c6" providerId="LiveId" clId="{C41AC44F-8C10-4DE4-834D-1CCC650939C1}" dt="2020-07-16T06:42:00.794" v="6549" actId="13822"/>
          <ac:spMkLst>
            <pc:docMk/>
            <pc:sldMk cId="3882549784" sldId="290"/>
            <ac:spMk id="5" creationId="{2A55B786-94DD-4C6D-8F8F-4230A139452B}"/>
          </ac:spMkLst>
        </pc:spChg>
        <pc:spChg chg="mod">
          <ac:chgData name="Mahi Uddin" userId="e12d8e31e8d791c6" providerId="LiveId" clId="{C41AC44F-8C10-4DE4-834D-1CCC650939C1}" dt="2020-07-16T06:42:08.676" v="6550" actId="13822"/>
          <ac:spMkLst>
            <pc:docMk/>
            <pc:sldMk cId="3882549784" sldId="290"/>
            <ac:spMk id="9" creationId="{7D51F555-0ED7-4442-ACB8-A94DD6A55518}"/>
          </ac:spMkLst>
        </pc:spChg>
        <pc:graphicFrameChg chg="mod modGraphic">
          <ac:chgData name="Mahi Uddin" userId="e12d8e31e8d791c6" providerId="LiveId" clId="{C41AC44F-8C10-4DE4-834D-1CCC650939C1}" dt="2020-07-16T06:41:18.418" v="6534" actId="20577"/>
          <ac:graphicFrameMkLst>
            <pc:docMk/>
            <pc:sldMk cId="3882549784" sldId="290"/>
            <ac:graphicFrameMk id="2" creationId="{E9FF6D0D-8399-499F-99DA-E738A5E42430}"/>
          </ac:graphicFrameMkLst>
        </pc:graphicFrameChg>
        <pc:graphicFrameChg chg="mod modGraphic">
          <ac:chgData name="Mahi Uddin" userId="e12d8e31e8d791c6" providerId="LiveId" clId="{C41AC44F-8C10-4DE4-834D-1CCC650939C1}" dt="2020-07-16T06:41:52.689" v="6548" actId="255"/>
          <ac:graphicFrameMkLst>
            <pc:docMk/>
            <pc:sldMk cId="3882549784" sldId="290"/>
            <ac:graphicFrameMk id="7" creationId="{058DB28B-0365-4000-9819-B6E7B262B7B1}"/>
          </ac:graphicFrameMkLst>
        </pc:graphicFrameChg>
      </pc:sldChg>
      <pc:sldChg chg="addSp delSp modSp new mod modTransition modAnim">
        <pc:chgData name="Mahi Uddin" userId="e12d8e31e8d791c6" providerId="LiveId" clId="{C41AC44F-8C10-4DE4-834D-1CCC650939C1}" dt="2020-07-16T06:50:51.928" v="6698"/>
        <pc:sldMkLst>
          <pc:docMk/>
          <pc:sldMk cId="3291684501" sldId="291"/>
        </pc:sldMkLst>
        <pc:spChg chg="del mod">
          <ac:chgData name="Mahi Uddin" userId="e12d8e31e8d791c6" providerId="LiveId" clId="{C41AC44F-8C10-4DE4-834D-1CCC650939C1}" dt="2020-07-16T06:42:36.928" v="6553" actId="478"/>
          <ac:spMkLst>
            <pc:docMk/>
            <pc:sldMk cId="3291684501" sldId="291"/>
            <ac:spMk id="2" creationId="{CF909663-82AA-43CB-AD14-FBA258D9642E}"/>
          </ac:spMkLst>
        </pc:spChg>
        <pc:spChg chg="add mod">
          <ac:chgData name="Mahi Uddin" userId="e12d8e31e8d791c6" providerId="LiveId" clId="{C41AC44F-8C10-4DE4-834D-1CCC650939C1}" dt="2020-07-16T06:45:18.826" v="6567" actId="1076"/>
          <ac:spMkLst>
            <pc:docMk/>
            <pc:sldMk cId="3291684501" sldId="291"/>
            <ac:spMk id="4" creationId="{3DB69C6E-2E54-48D2-B431-85DB995D0D92}"/>
          </ac:spMkLst>
        </pc:spChg>
        <pc:spChg chg="add mod">
          <ac:chgData name="Mahi Uddin" userId="e12d8e31e8d791c6" providerId="LiveId" clId="{C41AC44F-8C10-4DE4-834D-1CCC650939C1}" dt="2020-07-16T06:45:22.891" v="6568" actId="1076"/>
          <ac:spMkLst>
            <pc:docMk/>
            <pc:sldMk cId="3291684501" sldId="291"/>
            <ac:spMk id="5" creationId="{7A013055-BB7C-4C20-A1E7-BDD05F5D09D7}"/>
          </ac:spMkLst>
        </pc:spChg>
        <pc:spChg chg="add mod">
          <ac:chgData name="Mahi Uddin" userId="e12d8e31e8d791c6" providerId="LiveId" clId="{C41AC44F-8C10-4DE4-834D-1CCC650939C1}" dt="2020-07-16T06:47:13.020" v="6642" actId="1076"/>
          <ac:spMkLst>
            <pc:docMk/>
            <pc:sldMk cId="3291684501" sldId="291"/>
            <ac:spMk id="7" creationId="{C146C98E-C7DB-4E3F-A047-6240085D64E4}"/>
          </ac:spMkLst>
        </pc:spChg>
        <pc:graphicFrameChg chg="add mod modGraphic">
          <ac:chgData name="Mahi Uddin" userId="e12d8e31e8d791c6" providerId="LiveId" clId="{C41AC44F-8C10-4DE4-834D-1CCC650939C1}" dt="2020-07-16T06:50:23.538" v="6694" actId="14734"/>
          <ac:graphicFrameMkLst>
            <pc:docMk/>
            <pc:sldMk cId="3291684501" sldId="291"/>
            <ac:graphicFrameMk id="3" creationId="{824FF407-F5F1-4930-A519-C7B07701DACC}"/>
          </ac:graphicFrameMkLst>
        </pc:graphicFrameChg>
        <pc:graphicFrameChg chg="add mod modGraphic">
          <ac:chgData name="Mahi Uddin" userId="e12d8e31e8d791c6" providerId="LiveId" clId="{C41AC44F-8C10-4DE4-834D-1CCC650939C1}" dt="2020-07-16T06:50:42.095" v="6697" actId="255"/>
          <ac:graphicFrameMkLst>
            <pc:docMk/>
            <pc:sldMk cId="3291684501" sldId="291"/>
            <ac:graphicFrameMk id="6" creationId="{080D0AD6-059D-46C8-9D14-0B6E7B6BDF0B}"/>
          </ac:graphicFrameMkLst>
        </pc:graphicFrameChg>
      </pc:sldChg>
      <pc:sldMasterChg chg="del delSldLayout">
        <pc:chgData name="Mahi Uddin" userId="e12d8e31e8d791c6" providerId="LiveId" clId="{C41AC44F-8C10-4DE4-834D-1CCC650939C1}" dt="2020-07-15T02:27:08.541" v="27" actId="47"/>
        <pc:sldMasterMkLst>
          <pc:docMk/>
          <pc:sldMasterMk cId="140743155" sldId="2147483708"/>
        </pc:sldMasterMkLst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2841862873" sldId="2147483709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2834390733" sldId="2147483710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1329954202" sldId="2147483711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552132475" sldId="2147483712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3248294092" sldId="2147483713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597585403" sldId="2147483714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3743349491" sldId="2147483715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2239420763" sldId="2147483716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1476681185" sldId="2147483717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3311669365" sldId="2147483718"/>
          </pc:sldLayoutMkLst>
        </pc:sldLayoutChg>
        <pc:sldLayoutChg chg="del">
          <pc:chgData name="Mahi Uddin" userId="e12d8e31e8d791c6" providerId="LiveId" clId="{C41AC44F-8C10-4DE4-834D-1CCC650939C1}" dt="2020-07-15T02:27:08.541" v="27" actId="47"/>
          <pc:sldLayoutMkLst>
            <pc:docMk/>
            <pc:sldMasterMk cId="140743155" sldId="2147483708"/>
            <pc:sldLayoutMk cId="1832507773" sldId="2147483719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4:04:05.054" v="1004" actId="47"/>
        <pc:sldMasterMkLst>
          <pc:docMk/>
          <pc:sldMasterMk cId="2350409118" sldId="2147483888"/>
        </pc:sldMasterMkLst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456493307" sldId="2147483889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452680177" sldId="2147483890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335285240" sldId="2147483891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434652280" sldId="2147483892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7302446" sldId="2147483893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763150031" sldId="2147483894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3473472048" sldId="2147483895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329887116" sldId="2147483896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1524707534" sldId="2147483897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4266415618" sldId="2147483898"/>
          </pc:sldLayoutMkLst>
        </pc:sldLayoutChg>
        <pc:sldLayoutChg chg="del">
          <pc:chgData name="Mahi Uddin" userId="e12d8e31e8d791c6" providerId="LiveId" clId="{C41AC44F-8C10-4DE4-834D-1CCC650939C1}" dt="2020-07-15T14:04:05.054" v="1004" actId="47"/>
          <pc:sldLayoutMkLst>
            <pc:docMk/>
            <pc:sldMasterMk cId="2350409118" sldId="2147483888"/>
            <pc:sldLayoutMk cId="3634560599" sldId="2147483899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4:04:06.664" v="1005" actId="47"/>
        <pc:sldMasterMkLst>
          <pc:docMk/>
          <pc:sldMasterMk cId="1279407224" sldId="2147483900"/>
        </pc:sldMasterMkLst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46914040" sldId="2147483901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925653959" sldId="2147483902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249481708" sldId="2147483903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976946030" sldId="2147483904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2065655638" sldId="2147483905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2507539524" sldId="2147483906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1348371522" sldId="2147483907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941265486" sldId="2147483908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1097344484" sldId="2147483909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3115742241" sldId="2147483910"/>
          </pc:sldLayoutMkLst>
        </pc:sldLayoutChg>
        <pc:sldLayoutChg chg="del">
          <pc:chgData name="Mahi Uddin" userId="e12d8e31e8d791c6" providerId="LiveId" clId="{C41AC44F-8C10-4DE4-834D-1CCC650939C1}" dt="2020-07-15T14:04:06.664" v="1005" actId="47"/>
          <pc:sldLayoutMkLst>
            <pc:docMk/>
            <pc:sldMasterMk cId="1279407224" sldId="2147483900"/>
            <pc:sldLayoutMk cId="1335720138" sldId="2147483911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4:04:07.493" v="1006" actId="47"/>
        <pc:sldMasterMkLst>
          <pc:docMk/>
          <pc:sldMasterMk cId="4163152001" sldId="2147483912"/>
        </pc:sldMasterMkLst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737316631" sldId="2147483913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3690064992" sldId="2147483914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1649631704" sldId="2147483915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1930775042" sldId="2147483916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613433663" sldId="2147483917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1619706632" sldId="2147483918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2433216860" sldId="2147483919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2549834449" sldId="2147483920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2404735332" sldId="2147483921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35000899" sldId="2147483922"/>
          </pc:sldLayoutMkLst>
        </pc:sldLayoutChg>
        <pc:sldLayoutChg chg="del">
          <pc:chgData name="Mahi Uddin" userId="e12d8e31e8d791c6" providerId="LiveId" clId="{C41AC44F-8C10-4DE4-834D-1CCC650939C1}" dt="2020-07-15T14:04:07.493" v="1006" actId="47"/>
          <pc:sldLayoutMkLst>
            <pc:docMk/>
            <pc:sldMasterMk cId="4163152001" sldId="2147483912"/>
            <pc:sldLayoutMk cId="4181029238" sldId="2147483923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5:13:22.939" v="3469" actId="47"/>
        <pc:sldMasterMkLst>
          <pc:docMk/>
          <pc:sldMasterMk cId="1923877483" sldId="2147483924"/>
        </pc:sldMasterMkLst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490475201" sldId="2147483925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571981179" sldId="2147483926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2064916474" sldId="2147483927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4036558849" sldId="2147483928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3148625632" sldId="2147483929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1973363145" sldId="2147483930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3600691154" sldId="2147483931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406975853" sldId="2147483932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1678060698" sldId="2147483933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3749321584" sldId="2147483934"/>
          </pc:sldLayoutMkLst>
        </pc:sldLayoutChg>
        <pc:sldLayoutChg chg="del">
          <pc:chgData name="Mahi Uddin" userId="e12d8e31e8d791c6" providerId="LiveId" clId="{C41AC44F-8C10-4DE4-834D-1CCC650939C1}" dt="2020-07-15T15:13:22.939" v="3469" actId="47"/>
          <pc:sldLayoutMkLst>
            <pc:docMk/>
            <pc:sldMasterMk cId="1923877483" sldId="2147483924"/>
            <pc:sldLayoutMk cId="140350846" sldId="2147483935"/>
          </pc:sldLayoutMkLst>
        </pc:sldLayoutChg>
      </pc:sldMasterChg>
      <pc:sldMasterChg chg="del delSldLayout">
        <pc:chgData name="Mahi Uddin" userId="e12d8e31e8d791c6" providerId="LiveId" clId="{C41AC44F-8C10-4DE4-834D-1CCC650939C1}" dt="2020-07-15T15:13:25.594" v="3470" actId="47"/>
        <pc:sldMasterMkLst>
          <pc:docMk/>
          <pc:sldMasterMk cId="544510331" sldId="2147483936"/>
        </pc:sldMasterMkLst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371311696" sldId="2147483937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51588200" sldId="2147483938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1677746822" sldId="2147483939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754617795" sldId="2147483940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892216" sldId="2147483941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374786865" sldId="2147483942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1504996610" sldId="2147483943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2250816824" sldId="2147483944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1800615016" sldId="2147483945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2451823904" sldId="2147483946"/>
          </pc:sldLayoutMkLst>
        </pc:sldLayoutChg>
        <pc:sldLayoutChg chg="del">
          <pc:chgData name="Mahi Uddin" userId="e12d8e31e8d791c6" providerId="LiveId" clId="{C41AC44F-8C10-4DE4-834D-1CCC650939C1}" dt="2020-07-15T15:13:25.594" v="3470" actId="47"/>
          <pc:sldLayoutMkLst>
            <pc:docMk/>
            <pc:sldMasterMk cId="544510331" sldId="2147483936"/>
            <pc:sldLayoutMk cId="3603924151" sldId="214748394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FA17-F331-4E97-8D79-D6DB851E496C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081D-1795-4E2D-A268-DDA54F76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081D-1795-4E2D-A268-DDA54F7694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C081D-1795-4E2D-A268-DDA54F7694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0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2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38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73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3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6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B6AD-B42F-4A4B-A301-F32E92181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76F94-E7D4-4679-B5E7-523B373F1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A4F-9315-40E8-9FAC-3C542F21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61376-856D-4962-90D2-69FCDAB1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23E9-F8CA-47D4-8470-A883C5A9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95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F565-E7D8-460F-AA4B-CF9AA207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0C21-DAB6-459A-8B90-9155733A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47726-4682-4154-9C0E-D539D68C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CF02-2CBA-4DBC-9B7F-DF737473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E0325-EF94-4325-87BC-78A159C5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0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51F5-A12A-40CC-8C32-0DA13B58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EAAF-AFC3-49D0-9F28-C228D099F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C199-9870-4E22-AEDA-6A37F2D2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4CBDB-8009-4505-AB51-59A551F1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0596-A9C5-4AD5-9EFC-FE86D44E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1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12ED-9752-4B78-9EC2-EC4DCFCF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14B8-7CBB-4ECF-BBE0-5DA66FC76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34E7E-EBC5-4EBE-A4D5-D3ABD0F3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6557-BA90-4A3F-AC22-F106236D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2AC6-961B-4DB3-8960-FBEF38E9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AAA6E-F441-4E28-A2C4-729BBF7C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8746-F28D-4571-8BCC-06D41359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54687-C0B3-4FFC-8F2C-5F85461C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488F1-E683-46DF-B8EA-63A1A5CEE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039F9-4F86-4E96-917F-676A9942B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52008-675E-412E-A705-385E20580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74025-513F-4451-BAAE-02A17E97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15E99-3237-4958-88B6-3E15DEC8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A10B4-2BEB-440B-84E0-D5DE4601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07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F0C3-5650-48E8-9310-03E78891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8BBB7-3289-40D2-B161-85E259C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E12A-81A3-4D3E-832A-E9C36881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7794E-57E9-4324-A39B-BD86635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738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34674-AE93-4203-B92B-A1E6FBA2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D6ED2-22A3-4C91-AD36-62958B26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847AB-D19E-4E44-8526-5A99E1A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F248-7A95-479B-A181-EB525C89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9A287-D231-4374-8A01-11ACA86D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91B4C-51DA-46F3-8EC3-3EED9776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C4B09-CAA8-4F46-9855-05CB6005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567AA-F0CF-40BA-B109-D2D3CDAE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8DA3-3C9A-4ADA-BD0D-56D1D7AA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11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4B59-D6F0-49F1-B18A-3D96CF30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70441-65DC-4B9A-9EC5-4CB70E158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5919-1423-4541-B11B-044419048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98CB4-017B-47BE-9E83-7D2EB07B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CEFD2-541B-4BBA-94E8-D2AA32A5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7A417-9286-45E4-96B2-AD41F6A2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3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04AF-7AE8-4AF5-8ECC-6F09979E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C1A1F-F02E-4AD5-B320-48DDF4DEE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281E-A0D9-4335-978A-441EFC10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82610-15A9-4111-B22C-79A02058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CE5D7-9697-48EB-8A28-168B0832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94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A7680-E896-4C3B-A05C-F027B3B32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1184F-175D-4B15-87D5-FC9217B6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8BF3-377D-45BF-B8C6-E6E4E52B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5F1D-114B-4239-8BF2-2A77370C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EE915-27AE-4BCA-800D-E0CA2492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3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0678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2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58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29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2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265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96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3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16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597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12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79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201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55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807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55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10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54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14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718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667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9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78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5964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3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266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7631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558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5945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53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4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63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250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59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48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9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28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981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0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76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96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6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2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25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19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6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34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43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808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13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68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339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50761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3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83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7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785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74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4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48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4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2855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35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75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62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48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43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77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9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66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531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29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533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6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0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001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18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96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7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72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7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791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469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11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904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503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1074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486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9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561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19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26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991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636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4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18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653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591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0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6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3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8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5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7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20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10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97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21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6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45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1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3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0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07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73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09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58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03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74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6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68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4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0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6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9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9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7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3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768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6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1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8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7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6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6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4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4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4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5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618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4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6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4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9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4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6234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5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1936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1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8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6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61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3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050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84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42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97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598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15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3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0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89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4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07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6970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06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555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59987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7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703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60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918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4F66F-346F-492F-9212-C5FBDB37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6A94-2214-44DD-8B1D-E8D0C4AC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3D57-C7BC-4CA6-B46F-23B81D4E6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3B79-AB33-46A5-9862-B0D24D62413E}" type="datetimeFigureOut">
              <a:rPr lang="en-US" smtClean="0"/>
              <a:t>17-Jul-20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0661-7D5A-4A0F-BE12-FFECAE6B3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F212-A99E-4D2E-915B-C99A733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72DE-3C8F-48FA-8C89-4C399970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CF4D6-3D55-4996-8BDF-46F9A476E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5" y="573437"/>
            <a:ext cx="11003796" cy="57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9670F-7C8B-4B9E-8145-2BC661900907}"/>
              </a:ext>
            </a:extLst>
          </p:cNvPr>
          <p:cNvSpPr txBox="1"/>
          <p:nvPr/>
        </p:nvSpPr>
        <p:spPr>
          <a:xfrm>
            <a:off x="4016806" y="318549"/>
            <a:ext cx="30194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জাবেদার ছকঃ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86ADA6-E0C6-43C9-97A4-E66B51C41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5057"/>
              </p:ext>
            </p:extLst>
          </p:nvPr>
        </p:nvGraphicFramePr>
        <p:xfrm>
          <a:off x="511443" y="2687950"/>
          <a:ext cx="11112287" cy="15791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00381">
                  <a:extLst>
                    <a:ext uri="{9D8B030D-6E8A-4147-A177-3AD203B41FA5}">
                      <a16:colId xmlns:a16="http://schemas.microsoft.com/office/drawing/2014/main" val="843337722"/>
                    </a:ext>
                  </a:extLst>
                </a:gridCol>
                <a:gridCol w="3192651">
                  <a:extLst>
                    <a:ext uri="{9D8B030D-6E8A-4147-A177-3AD203B41FA5}">
                      <a16:colId xmlns:a16="http://schemas.microsoft.com/office/drawing/2014/main" val="588185856"/>
                    </a:ext>
                  </a:extLst>
                </a:gridCol>
                <a:gridCol w="1487837">
                  <a:extLst>
                    <a:ext uri="{9D8B030D-6E8A-4147-A177-3AD203B41FA5}">
                      <a16:colId xmlns:a16="http://schemas.microsoft.com/office/drawing/2014/main" val="3216509600"/>
                    </a:ext>
                  </a:extLst>
                </a:gridCol>
                <a:gridCol w="1193369">
                  <a:extLst>
                    <a:ext uri="{9D8B030D-6E8A-4147-A177-3AD203B41FA5}">
                      <a16:colId xmlns:a16="http://schemas.microsoft.com/office/drawing/2014/main" val="1567947268"/>
                    </a:ext>
                  </a:extLst>
                </a:gridCol>
                <a:gridCol w="1193370">
                  <a:extLst>
                    <a:ext uri="{9D8B030D-6E8A-4147-A177-3AD203B41FA5}">
                      <a16:colId xmlns:a16="http://schemas.microsoft.com/office/drawing/2014/main" val="2823025949"/>
                    </a:ext>
                  </a:extLst>
                </a:gridCol>
                <a:gridCol w="2944679">
                  <a:extLst>
                    <a:ext uri="{9D8B030D-6E8A-4147-A177-3AD203B41FA5}">
                      <a16:colId xmlns:a16="http://schemas.microsoft.com/office/drawing/2014/main" val="2480165166"/>
                    </a:ext>
                  </a:extLst>
                </a:gridCol>
              </a:tblGrid>
              <a:tr h="210233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হিসাবখাতসমূহ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চালান নম্বর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        ডেবিট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      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24795"/>
                  </a:ext>
                </a:extLst>
              </a:tr>
              <a:tr h="634281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0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0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CC0942-EBC4-4B3A-8EE2-556B0B7BD4BC}"/>
              </a:ext>
            </a:extLst>
          </p:cNvPr>
          <p:cNvSpPr txBox="1"/>
          <p:nvPr/>
        </p:nvSpPr>
        <p:spPr>
          <a:xfrm>
            <a:off x="4941376" y="946072"/>
            <a:ext cx="23092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1D05-2573-45DD-9FE4-BE9AF3963522}"/>
              </a:ext>
            </a:extLst>
          </p:cNvPr>
          <p:cNvSpPr txBox="1"/>
          <p:nvPr/>
        </p:nvSpPr>
        <p:spPr>
          <a:xfrm>
            <a:off x="1220814" y="3429000"/>
            <a:ext cx="1015332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জাবেদা বইতে শুধুমাত্র বাকিতে বিক্রয় সংক্রান্ত লেনদেন সমূহ হিসাবভুক্ত করা হয় তাকে বিক্রয় জাবেদা বলে।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4BBC2-F52F-4C83-B62D-CD0F602DADBB}"/>
              </a:ext>
            </a:extLst>
          </p:cNvPr>
          <p:cNvSpPr txBox="1"/>
          <p:nvPr/>
        </p:nvSpPr>
        <p:spPr>
          <a:xfrm>
            <a:off x="4016806" y="318549"/>
            <a:ext cx="3174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জাবেদার ছকঃ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3271F-6922-45C6-A3A4-56C5218D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19151"/>
              </p:ext>
            </p:extLst>
          </p:nvPr>
        </p:nvGraphicFramePr>
        <p:xfrm>
          <a:off x="883403" y="2687950"/>
          <a:ext cx="10910805" cy="16670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47452">
                  <a:extLst>
                    <a:ext uri="{9D8B030D-6E8A-4147-A177-3AD203B41FA5}">
                      <a16:colId xmlns:a16="http://schemas.microsoft.com/office/drawing/2014/main" val="843337722"/>
                    </a:ext>
                  </a:extLst>
                </a:gridCol>
                <a:gridCol w="3619365">
                  <a:extLst>
                    <a:ext uri="{9D8B030D-6E8A-4147-A177-3AD203B41FA5}">
                      <a16:colId xmlns:a16="http://schemas.microsoft.com/office/drawing/2014/main" val="588185856"/>
                    </a:ext>
                  </a:extLst>
                </a:gridCol>
                <a:gridCol w="1352868">
                  <a:extLst>
                    <a:ext uri="{9D8B030D-6E8A-4147-A177-3AD203B41FA5}">
                      <a16:colId xmlns:a16="http://schemas.microsoft.com/office/drawing/2014/main" val="1567947268"/>
                    </a:ext>
                  </a:extLst>
                </a:gridCol>
                <a:gridCol w="1352870">
                  <a:extLst>
                    <a:ext uri="{9D8B030D-6E8A-4147-A177-3AD203B41FA5}">
                      <a16:colId xmlns:a16="http://schemas.microsoft.com/office/drawing/2014/main" val="2823025949"/>
                    </a:ext>
                  </a:extLst>
                </a:gridCol>
                <a:gridCol w="3338250">
                  <a:extLst>
                    <a:ext uri="{9D8B030D-6E8A-4147-A177-3AD203B41FA5}">
                      <a16:colId xmlns:a16="http://schemas.microsoft.com/office/drawing/2014/main" val="2480165166"/>
                    </a:ext>
                  </a:extLst>
                </a:gridCol>
              </a:tblGrid>
              <a:tr h="997482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হিসাবখাতসমূহ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         ডেবিট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       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24795"/>
                  </a:ext>
                </a:extLst>
              </a:tr>
              <a:tr h="66959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0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99B01-7665-4585-A944-BA0F0EE5DF33}"/>
              </a:ext>
            </a:extLst>
          </p:cNvPr>
          <p:cNvSpPr txBox="1"/>
          <p:nvPr/>
        </p:nvSpPr>
        <p:spPr>
          <a:xfrm>
            <a:off x="4510007" y="153670"/>
            <a:ext cx="29911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 প্রস্তুতঃ  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E697D-1FAB-466D-A301-F90E950B8421}"/>
              </a:ext>
            </a:extLst>
          </p:cNvPr>
          <p:cNvSpPr txBox="1"/>
          <p:nvPr/>
        </p:nvSpPr>
        <p:spPr>
          <a:xfrm>
            <a:off x="364533" y="380233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০১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09492-CD4F-4AEE-8A70-A1EE3C9ABF5B}"/>
              </a:ext>
            </a:extLst>
          </p:cNvPr>
          <p:cNvSpPr txBox="1"/>
          <p:nvPr/>
        </p:nvSpPr>
        <p:spPr>
          <a:xfrm>
            <a:off x="364532" y="1152565"/>
            <a:ext cx="71366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 লেনদেনগুলো আসলাম ব্রাদার্স-এর ধারে ক্রয় সংক্রান্তঃ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A7C24-1BCF-4ED8-911E-A5B465EA4325}"/>
              </a:ext>
            </a:extLst>
          </p:cNvPr>
          <p:cNvSpPr txBox="1"/>
          <p:nvPr/>
        </p:nvSpPr>
        <p:spPr>
          <a:xfrm>
            <a:off x="364532" y="1881948"/>
            <a:ext cx="114629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০৫ 		জনতা ট্রেডার্স, রাজশাহী-এর নিকট থেকে প্রতি মণ ৭০০ টাকা দরে ১০০ মণ আয়োডিন লবণ 			ক্রয়। কারবারি বাট্টা ২%। প্যাকিং খরচ ৫০০ টাকা। চালান নং ১০০। শর্তঃ ২/১০ নিট ৩০।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3747-B54E-4996-82C1-EFDE7AD86635}"/>
              </a:ext>
            </a:extLst>
          </p:cNvPr>
          <p:cNvSpPr txBox="1"/>
          <p:nvPr/>
        </p:nvSpPr>
        <p:spPr>
          <a:xfrm>
            <a:off x="364531" y="3429000"/>
            <a:ext cx="1146293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১৫ 		সমতা ট্রেডার্স, ঢাকা-এর নিকট থেকে প্রতি প্যাকেট ৩০ টাকা দরে ৫০০ প্যাকেট আটা ক্রয়। 		কারবারি বাট্টা ৩%।বহন খরচ ১,০০০ টাকা। ভ্যাট ১৫%। চালান নং ১০১। শর্তঃ ১/১০ নিট ৩০।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C2CF1-E823-4526-A290-C78C99B194F6}"/>
              </a:ext>
            </a:extLst>
          </p:cNvPr>
          <p:cNvSpPr txBox="1"/>
          <p:nvPr/>
        </p:nvSpPr>
        <p:spPr>
          <a:xfrm>
            <a:off x="364531" y="4545164"/>
            <a:ext cx="11078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2F9A0-2B83-49A9-BBBB-FCA81C4101C7}"/>
              </a:ext>
            </a:extLst>
          </p:cNvPr>
          <p:cNvSpPr txBox="1"/>
          <p:nvPr/>
        </p:nvSpPr>
        <p:spPr>
          <a:xfrm>
            <a:off x="426524" y="5185432"/>
            <a:ext cx="31845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ক্রয় জাবেদা প্রস্তুত কর।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D2A89-6663-49E9-9950-3E0971493E7F}"/>
              </a:ext>
            </a:extLst>
          </p:cNvPr>
          <p:cNvSpPr txBox="1"/>
          <p:nvPr/>
        </p:nvSpPr>
        <p:spPr>
          <a:xfrm>
            <a:off x="426523" y="5908121"/>
            <a:ext cx="58502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 খতিয়ান ও সহকারী খতিয়ান প্রস্তুত কর।</a:t>
            </a:r>
          </a:p>
        </p:txBody>
      </p:sp>
    </p:spTree>
    <p:extLst>
      <p:ext uri="{BB962C8B-B14F-4D97-AF65-F5344CB8AC3E}">
        <p14:creationId xmlns:p14="http://schemas.microsoft.com/office/powerpoint/2010/main" val="397511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79781-8794-4CBD-B8DF-C1C6A88BCFA2}"/>
              </a:ext>
            </a:extLst>
          </p:cNvPr>
          <p:cNvSpPr txBox="1"/>
          <p:nvPr/>
        </p:nvSpPr>
        <p:spPr>
          <a:xfrm>
            <a:off x="256045" y="39270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কার্য 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A5E73-3031-472E-ABF3-E6A40A9F9039}"/>
              </a:ext>
            </a:extLst>
          </p:cNvPr>
          <p:cNvSpPr txBox="1"/>
          <p:nvPr/>
        </p:nvSpPr>
        <p:spPr>
          <a:xfrm>
            <a:off x="710984" y="803705"/>
            <a:ext cx="13247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০৫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1F36C-E180-46A4-9288-AA6B8FD91ACC}"/>
              </a:ext>
            </a:extLst>
          </p:cNvPr>
          <p:cNvGrpSpPr/>
          <p:nvPr/>
        </p:nvGrpSpPr>
        <p:grpSpPr>
          <a:xfrm>
            <a:off x="2216257" y="833174"/>
            <a:ext cx="7356207" cy="2246769"/>
            <a:chOff x="2035766" y="1090572"/>
            <a:chExt cx="7356207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AB94C-2FEC-4FF2-9E57-58E6195C37B1}"/>
                </a:ext>
              </a:extLst>
            </p:cNvPr>
            <p:cNvSpPr txBox="1"/>
            <p:nvPr/>
          </p:nvSpPr>
          <p:spPr>
            <a:xfrm>
              <a:off x="2035766" y="1090572"/>
              <a:ext cx="7356207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মূল্য(৭০০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১০০) 						    ৭০,০০০ টাকা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বাদঃ কারবারি বাট্টা(৭০,০০০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২%)				(১,৪০০)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৬৮,৬০০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যোগঃ প্যাকিং খরচ 								 ৫০০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 ৬৯,১০০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B1BF5C-D0E1-4653-A0C6-779FD1ED52AC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014780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49C857-442E-4449-964A-CAE3D02E7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3236563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2C93D3-F9DD-491C-B39B-3BFC616B842B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877519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7E615A-EDE9-4DD3-80AB-1F9C14577915}"/>
              </a:ext>
            </a:extLst>
          </p:cNvPr>
          <p:cNvSpPr txBox="1"/>
          <p:nvPr/>
        </p:nvSpPr>
        <p:spPr>
          <a:xfrm>
            <a:off x="710984" y="3290729"/>
            <a:ext cx="13247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১৫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390C49-C7E1-43BC-A782-C5AFE3D83F1D}"/>
              </a:ext>
            </a:extLst>
          </p:cNvPr>
          <p:cNvGrpSpPr/>
          <p:nvPr/>
        </p:nvGrpSpPr>
        <p:grpSpPr>
          <a:xfrm>
            <a:off x="2216257" y="3290729"/>
            <a:ext cx="7356207" cy="3108543"/>
            <a:chOff x="2035766" y="3462214"/>
            <a:chExt cx="7356207" cy="31085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78949B-4265-4757-8A1A-FF38A65AED31}"/>
                </a:ext>
              </a:extLst>
            </p:cNvPr>
            <p:cNvGrpSpPr/>
            <p:nvPr/>
          </p:nvGrpSpPr>
          <p:grpSpPr>
            <a:xfrm>
              <a:off x="2035766" y="3462214"/>
              <a:ext cx="7356207" cy="3108543"/>
              <a:chOff x="2035766" y="1090572"/>
              <a:chExt cx="7356207" cy="31085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79F455-5B84-4B8B-A67E-5E583C17938D}"/>
                  </a:ext>
                </a:extLst>
              </p:cNvPr>
              <p:cNvSpPr txBox="1"/>
              <p:nvPr/>
            </p:nvSpPr>
            <p:spPr>
              <a:xfrm>
                <a:off x="2035766" y="1090572"/>
                <a:ext cx="7356207" cy="31085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 মূল্য(৩০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৫০০)						    		১৫,০০০ টাকা</a:t>
                </a:r>
              </a:p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বাদঃ কারবারি বাট্টা(১৫,০০০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৩%)					(৪৫০)</a:t>
                </a:r>
              </a:p>
              <a:p>
                <a:r>
                  <a:rPr lang="bn-IN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			   ১৪,৫৫০</a:t>
                </a:r>
              </a:p>
              <a:p>
                <a:r>
                  <a:rPr lang="bn-IN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যোগঃ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ভ্যাট(১৪,৫৫০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১৫%)						    ২,১৮৩</a:t>
                </a:r>
              </a:p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			   ১৬,৭৩৩</a:t>
                </a:r>
                <a:endPara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যোগঃ বহন খরচ 								      ১,০০০</a:t>
                </a:r>
              </a:p>
              <a:p>
                <a:r>
                  <a:rPr lang="bn-IN" sz="2800" b="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					     ১৭,৭৩৩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7BC827C-3B6D-4E58-9550-398127195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1214" y="2014780"/>
                <a:ext cx="20767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F4399F0-9283-480D-84DB-3AA222A31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1214" y="3717010"/>
                <a:ext cx="20767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52C972A-CA0B-4C7F-8519-CF596B1DFB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1214" y="2877519"/>
                <a:ext cx="20767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446E61-2207-4CDC-B26D-3A7749DC1C90}"/>
                </a:ext>
              </a:extLst>
            </p:cNvPr>
            <p:cNvCxnSpPr>
              <a:cxnSpLocks/>
            </p:cNvCxnSpPr>
            <p:nvPr/>
          </p:nvCxnSpPr>
          <p:spPr>
            <a:xfrm>
              <a:off x="7268707" y="6473525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333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ACA86F-FD25-4D2E-9273-4A54A9F1EDC4}"/>
              </a:ext>
            </a:extLst>
          </p:cNvPr>
          <p:cNvSpPr txBox="1"/>
          <p:nvPr/>
        </p:nvSpPr>
        <p:spPr>
          <a:xfrm>
            <a:off x="4187287" y="396041"/>
            <a:ext cx="30194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আসলাম ব্রাদার্স-এর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141CF8-4C31-45D9-8CD4-9EF74E81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08530"/>
              </p:ext>
            </p:extLst>
          </p:nvPr>
        </p:nvGraphicFramePr>
        <p:xfrm>
          <a:off x="330631" y="2495272"/>
          <a:ext cx="11530738" cy="30155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1817">
                  <a:extLst>
                    <a:ext uri="{9D8B030D-6E8A-4147-A177-3AD203B41FA5}">
                      <a16:colId xmlns:a16="http://schemas.microsoft.com/office/drawing/2014/main" val="843337722"/>
                    </a:ext>
                  </a:extLst>
                </a:gridCol>
                <a:gridCol w="4061640">
                  <a:extLst>
                    <a:ext uri="{9D8B030D-6E8A-4147-A177-3AD203B41FA5}">
                      <a16:colId xmlns:a16="http://schemas.microsoft.com/office/drawing/2014/main" val="588185856"/>
                    </a:ext>
                  </a:extLst>
                </a:gridCol>
                <a:gridCol w="1200798">
                  <a:extLst>
                    <a:ext uri="{9D8B030D-6E8A-4147-A177-3AD203B41FA5}">
                      <a16:colId xmlns:a16="http://schemas.microsoft.com/office/drawing/2014/main" val="3216509600"/>
                    </a:ext>
                  </a:extLst>
                </a:gridCol>
                <a:gridCol w="1508695">
                  <a:extLst>
                    <a:ext uri="{9D8B030D-6E8A-4147-A177-3AD203B41FA5}">
                      <a16:colId xmlns:a16="http://schemas.microsoft.com/office/drawing/2014/main" val="1567947268"/>
                    </a:ext>
                  </a:extLst>
                </a:gridCol>
                <a:gridCol w="661977">
                  <a:extLst>
                    <a:ext uri="{9D8B030D-6E8A-4147-A177-3AD203B41FA5}">
                      <a16:colId xmlns:a16="http://schemas.microsoft.com/office/drawing/2014/main" val="2823025949"/>
                    </a:ext>
                  </a:extLst>
                </a:gridCol>
                <a:gridCol w="2955811">
                  <a:extLst>
                    <a:ext uri="{9D8B030D-6E8A-4147-A177-3AD203B41FA5}">
                      <a16:colId xmlns:a16="http://schemas.microsoft.com/office/drawing/2014/main" val="2480165166"/>
                    </a:ext>
                  </a:extLst>
                </a:gridCol>
              </a:tblGrid>
              <a:tr h="706337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হিসাবখাতসমূহ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চালান নম্বর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        ডেবিট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      ক্রেডিট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24795"/>
                  </a:ext>
                </a:extLst>
              </a:tr>
              <a:tr h="706337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</a:t>
                      </a: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০৫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জনতা ট্রেডার্স, রাজশাহী-এর 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২/১০ নীট ৩০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bn-IN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৬৯,১০০ 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01100"/>
                  </a:ext>
                </a:extLst>
              </a:tr>
              <a:tr h="706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1৫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সমতা ট্রেডার্স, ঢাকা-এর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১০১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১/১০ নীট ৩০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১৭,৭৩৩ 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22039"/>
                  </a:ext>
                </a:extLst>
              </a:tr>
              <a:tr h="546653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 টাকা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5444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31A211-6779-46DD-BC05-9D8C7159BF37}"/>
              </a:ext>
            </a:extLst>
          </p:cNvPr>
          <p:cNvCxnSpPr/>
          <p:nvPr/>
        </p:nvCxnSpPr>
        <p:spPr>
          <a:xfrm>
            <a:off x="8911525" y="5424407"/>
            <a:ext cx="2944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9FF6D0D-8399-499F-99DA-E738A5E4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81996"/>
              </p:ext>
            </p:extLst>
          </p:nvPr>
        </p:nvGraphicFramePr>
        <p:xfrm>
          <a:off x="216976" y="2650210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67473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5BA287-E926-460B-8BB3-B70E4353CA35}"/>
              </a:ext>
            </a:extLst>
          </p:cNvPr>
          <p:cNvSpPr txBox="1"/>
          <p:nvPr/>
        </p:nvSpPr>
        <p:spPr>
          <a:xfrm>
            <a:off x="4871145" y="935208"/>
            <a:ext cx="2449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B786-94DD-4C6D-8F8F-4230A139452B}"/>
              </a:ext>
            </a:extLst>
          </p:cNvPr>
          <p:cNvSpPr txBox="1"/>
          <p:nvPr/>
        </p:nvSpPr>
        <p:spPr>
          <a:xfrm>
            <a:off x="5038079" y="1923651"/>
            <a:ext cx="15888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058DB28B-0365-4000-9819-B6E7B262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6097"/>
              </p:ext>
            </p:extLst>
          </p:nvPr>
        </p:nvGraphicFramePr>
        <p:xfrm>
          <a:off x="198894" y="5164380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3130659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82970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৮৬,৮৩৩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51F555-0ED7-4442-ACB8-A94DD6A55518}"/>
              </a:ext>
            </a:extLst>
          </p:cNvPr>
          <p:cNvSpPr txBox="1"/>
          <p:nvPr/>
        </p:nvSpPr>
        <p:spPr>
          <a:xfrm>
            <a:off x="4963539" y="4402814"/>
            <a:ext cx="17379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b="0" dirty="0">
                <a:latin typeface="NikoshBAN" panose="02000000000000000000" pitchFamily="2" charset="0"/>
                <a:cs typeface="NikoshBAN" panose="02000000000000000000" pitchFamily="2" charset="0"/>
              </a:rPr>
              <a:t>প্রদেয়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9FB0F5-064D-4CEB-8F7C-CBDC1964E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14281"/>
              </p:ext>
            </p:extLst>
          </p:nvPr>
        </p:nvGraphicFramePr>
        <p:xfrm>
          <a:off x="297046" y="1937291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67473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৬৯,১০০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৬৯,১০০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765204-FDE1-4946-80EB-ADACC7811C54}"/>
              </a:ext>
            </a:extLst>
          </p:cNvPr>
          <p:cNvSpPr txBox="1"/>
          <p:nvPr/>
        </p:nvSpPr>
        <p:spPr>
          <a:xfrm>
            <a:off x="4672251" y="284281"/>
            <a:ext cx="25138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2E6A1-B39D-40E1-A00F-30A641502E01}"/>
              </a:ext>
            </a:extLst>
          </p:cNvPr>
          <p:cNvSpPr txBox="1"/>
          <p:nvPr/>
        </p:nvSpPr>
        <p:spPr>
          <a:xfrm>
            <a:off x="3955762" y="1195234"/>
            <a:ext cx="45336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 ট্রেডার্স, রাজশাহী-এর 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42E6E21D-809F-4460-B788-98006E699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2842"/>
              </p:ext>
            </p:extLst>
          </p:nvPr>
        </p:nvGraphicFramePr>
        <p:xfrm>
          <a:off x="278964" y="4466959"/>
          <a:ext cx="11794211" cy="142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0895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3130659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82970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 ৩১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১৭,৭৩৩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১৭,৭৩৩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D358A91-F7D0-4079-8BBD-F5715DBBDA56}"/>
              </a:ext>
            </a:extLst>
          </p:cNvPr>
          <p:cNvSpPr txBox="1"/>
          <p:nvPr/>
        </p:nvSpPr>
        <p:spPr>
          <a:xfrm>
            <a:off x="4087681" y="3699145"/>
            <a:ext cx="40218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 ট্রেডার্স, ঢাকা-এর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A594A-0161-42AD-B81A-AC248A7A852A}"/>
              </a:ext>
            </a:extLst>
          </p:cNvPr>
          <p:cNvSpPr txBox="1"/>
          <p:nvPr/>
        </p:nvSpPr>
        <p:spPr>
          <a:xfrm>
            <a:off x="4498447" y="201478"/>
            <a:ext cx="28648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 প্রস্তুতঃ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82E37-E1BC-4EC2-8FA9-9AF9A63D864C}"/>
              </a:ext>
            </a:extLst>
          </p:cNvPr>
          <p:cNvSpPr txBox="1"/>
          <p:nvPr/>
        </p:nvSpPr>
        <p:spPr>
          <a:xfrm>
            <a:off x="364533" y="380233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০২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1243E-743F-48C7-8C3E-1341B85BFC8B}"/>
              </a:ext>
            </a:extLst>
          </p:cNvPr>
          <p:cNvSpPr txBox="1"/>
          <p:nvPr/>
        </p:nvSpPr>
        <p:spPr>
          <a:xfrm>
            <a:off x="364532" y="1881948"/>
            <a:ext cx="114629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 ০৫ 		কামাল ব্রাদার্স , নোয়াখালী। ১০০ টি বাইসাইকেল, প্রতিটি ৪,৫০০ টাকা দরে বিক্রয়। 					কারবারি বাট্টা ১০%। পরিবহন খরচ ২০০ টাকা। চালান নং ১১০।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D79E7-5EA5-435D-AB57-67FCE3045F54}"/>
              </a:ext>
            </a:extLst>
          </p:cNvPr>
          <p:cNvSpPr txBox="1"/>
          <p:nvPr/>
        </p:nvSpPr>
        <p:spPr>
          <a:xfrm>
            <a:off x="364532" y="3412302"/>
            <a:ext cx="1146293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 ২০ 		রুপা অ্যান্ড কোং, রংপুর। ২০০ টি বাইসাইকেল, প্রতিটি ৪,২০০ টাকা দরে বিক্রয়। 						কারবারি বাট্টা ৫%। বিমা খরচ ৫০০ টাকা। চালান নং ১২০।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5186A-B1BD-420A-B5E0-5F3BC7E71E83}"/>
              </a:ext>
            </a:extLst>
          </p:cNvPr>
          <p:cNvSpPr txBox="1"/>
          <p:nvPr/>
        </p:nvSpPr>
        <p:spPr>
          <a:xfrm>
            <a:off x="364531" y="4545164"/>
            <a:ext cx="11078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70F61-6363-4BB7-A74F-5DE277A7C0AC}"/>
              </a:ext>
            </a:extLst>
          </p:cNvPr>
          <p:cNvSpPr txBox="1"/>
          <p:nvPr/>
        </p:nvSpPr>
        <p:spPr>
          <a:xfrm>
            <a:off x="426523" y="5185432"/>
            <a:ext cx="35720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বিক্রয় জাবেদা প্রস্তুত কর।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C6A22-4AE5-4EE4-91BA-886BB86668A9}"/>
              </a:ext>
            </a:extLst>
          </p:cNvPr>
          <p:cNvSpPr txBox="1"/>
          <p:nvPr/>
        </p:nvSpPr>
        <p:spPr>
          <a:xfrm>
            <a:off x="426523" y="5908121"/>
            <a:ext cx="58502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 খতিয়ান ও সহকারী খতিয়ান প্রস্তুত কর।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6DFD0-63F9-4A65-96AC-DCE547B11F2D}"/>
              </a:ext>
            </a:extLst>
          </p:cNvPr>
          <p:cNvSpPr txBox="1"/>
          <p:nvPr/>
        </p:nvSpPr>
        <p:spPr>
          <a:xfrm>
            <a:off x="364532" y="1152565"/>
            <a:ext cx="798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মাসুম এন্ড কোং এর ব্যবসায়ে নিম্নের লেনদেন সমূহ সংগঠিত হয়ঃ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E79781-8794-4CBD-B8DF-C1C6A88BCFA2}"/>
              </a:ext>
            </a:extLst>
          </p:cNvPr>
          <p:cNvSpPr txBox="1"/>
          <p:nvPr/>
        </p:nvSpPr>
        <p:spPr>
          <a:xfrm>
            <a:off x="466241" y="265957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কার্যঃ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A5E73-3031-472E-ABF3-E6A40A9F9039}"/>
              </a:ext>
            </a:extLst>
          </p:cNvPr>
          <p:cNvSpPr txBox="1"/>
          <p:nvPr/>
        </p:nvSpPr>
        <p:spPr>
          <a:xfrm>
            <a:off x="676437" y="1044107"/>
            <a:ext cx="1539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 ০৫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1F36C-E180-46A4-9288-AA6B8FD91ACC}"/>
              </a:ext>
            </a:extLst>
          </p:cNvPr>
          <p:cNvGrpSpPr/>
          <p:nvPr/>
        </p:nvGrpSpPr>
        <p:grpSpPr>
          <a:xfrm>
            <a:off x="2417896" y="1046314"/>
            <a:ext cx="7356207" cy="2246769"/>
            <a:chOff x="2035766" y="1090572"/>
            <a:chExt cx="7356207" cy="22467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AB94C-2FEC-4FF2-9E57-58E6195C37B1}"/>
                </a:ext>
              </a:extLst>
            </p:cNvPr>
            <p:cNvSpPr txBox="1"/>
            <p:nvPr/>
          </p:nvSpPr>
          <p:spPr>
            <a:xfrm>
              <a:off x="2035766" y="1090572"/>
              <a:ext cx="7356207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মূল্য(১০০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৪,৫০০) 					    ৪,৫০,০০০ টাকা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বাদঃ কারবারি বাট্টা(৪,৫০,০০০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১০%)			(৪৫,০০০)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৪,০৫,০০০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যোগঃ পরিবহন খরচ 								      ২০০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৪,০৫,২</a:t>
              </a:r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০০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B1BF5C-D0E1-4653-A0C6-779FD1ED52AC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014780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49C857-442E-4449-964A-CAE3D02E7CBE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3236563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2C93D3-F9DD-491C-B39B-3BFC616B842B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877519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7E615A-EDE9-4DD3-80AB-1F9C14577915}"/>
              </a:ext>
            </a:extLst>
          </p:cNvPr>
          <p:cNvSpPr txBox="1"/>
          <p:nvPr/>
        </p:nvSpPr>
        <p:spPr>
          <a:xfrm>
            <a:off x="710984" y="4024738"/>
            <a:ext cx="13247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20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8949B-4265-4757-8A1A-FF38A65AED31}"/>
              </a:ext>
            </a:extLst>
          </p:cNvPr>
          <p:cNvGrpSpPr/>
          <p:nvPr/>
        </p:nvGrpSpPr>
        <p:grpSpPr>
          <a:xfrm>
            <a:off x="2417896" y="4024738"/>
            <a:ext cx="7356207" cy="2246769"/>
            <a:chOff x="2035766" y="1090572"/>
            <a:chExt cx="7356207" cy="22467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79F455-5B84-4B8B-A67E-5E583C17938D}"/>
                </a:ext>
              </a:extLst>
            </p:cNvPr>
            <p:cNvSpPr txBox="1"/>
            <p:nvPr/>
          </p:nvSpPr>
          <p:spPr>
            <a:xfrm>
              <a:off x="2035766" y="1090572"/>
              <a:ext cx="7356207" cy="224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মূল্য(২০০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৪,২০০)					    ৮,৪০,০০০ টাকা</a:t>
              </a: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বাদঃ কারবারি বাট্টা(৮,৪০,০০০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৫%)				(৪২,০০০)</a:t>
              </a:r>
            </a:p>
            <a:p>
              <a:r>
                <a:rPr lang="bn-IN" sz="2800" b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										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৭,৯৮,০০০</a:t>
              </a:r>
              <a:endPara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যোগঃ বিমা খরচ 									 ৫০০													৭,৯৮,৫০০</a:t>
              </a:r>
              <a:endPara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BC827C-3B6D-4E58-9550-3981271956B9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014780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4399F0-9283-480D-84DB-3AA222A3179A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3205566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2C972A-CA0B-4C7F-8519-CF596B1DFBEF}"/>
                </a:ext>
              </a:extLst>
            </p:cNvPr>
            <p:cNvCxnSpPr>
              <a:cxnSpLocks/>
            </p:cNvCxnSpPr>
            <p:nvPr/>
          </p:nvCxnSpPr>
          <p:spPr>
            <a:xfrm>
              <a:off x="7191214" y="2877519"/>
              <a:ext cx="207677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524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FADBB2-6E73-4366-A57E-197D115EF406}"/>
              </a:ext>
            </a:extLst>
          </p:cNvPr>
          <p:cNvSpPr txBox="1"/>
          <p:nvPr/>
        </p:nvSpPr>
        <p:spPr>
          <a:xfrm>
            <a:off x="4869542" y="123987"/>
            <a:ext cx="245291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4E4E4-36D1-4511-A4D3-F83DC5031290}"/>
              </a:ext>
            </a:extLst>
          </p:cNvPr>
          <p:cNvSpPr txBox="1"/>
          <p:nvPr/>
        </p:nvSpPr>
        <p:spPr>
          <a:xfrm>
            <a:off x="3843578" y="933775"/>
            <a:ext cx="4745210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ভূঁইয়া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বিভাগ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ইকবাল মেমোরিয়াল 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056D8-4CEE-4FFF-AAD5-D15AA91F1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5" y="3111048"/>
            <a:ext cx="3087830" cy="3622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11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DEE1E-BF31-4BF5-BBEA-8AEBA53D36E3}"/>
              </a:ext>
            </a:extLst>
          </p:cNvPr>
          <p:cNvSpPr txBox="1"/>
          <p:nvPr/>
        </p:nvSpPr>
        <p:spPr>
          <a:xfrm>
            <a:off x="4187287" y="396041"/>
            <a:ext cx="30194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মাসুম এন্ড কোং এর বিক্রয় জাবেদা</a:t>
            </a:r>
            <a:endPara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414314-A103-43FA-88BC-FCD4839E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65008"/>
              </p:ext>
            </p:extLst>
          </p:nvPr>
        </p:nvGraphicFramePr>
        <p:xfrm>
          <a:off x="309967" y="2324790"/>
          <a:ext cx="11572066" cy="2941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8412">
                  <a:extLst>
                    <a:ext uri="{9D8B030D-6E8A-4147-A177-3AD203B41FA5}">
                      <a16:colId xmlns:a16="http://schemas.microsoft.com/office/drawing/2014/main" val="843337722"/>
                    </a:ext>
                  </a:extLst>
                </a:gridCol>
                <a:gridCol w="4689819">
                  <a:extLst>
                    <a:ext uri="{9D8B030D-6E8A-4147-A177-3AD203B41FA5}">
                      <a16:colId xmlns:a16="http://schemas.microsoft.com/office/drawing/2014/main" val="588185856"/>
                    </a:ext>
                  </a:extLst>
                </a:gridCol>
                <a:gridCol w="1386515">
                  <a:extLst>
                    <a:ext uri="{9D8B030D-6E8A-4147-A177-3AD203B41FA5}">
                      <a16:colId xmlns:a16="http://schemas.microsoft.com/office/drawing/2014/main" val="3216509600"/>
                    </a:ext>
                  </a:extLst>
                </a:gridCol>
                <a:gridCol w="764359">
                  <a:extLst>
                    <a:ext uri="{9D8B030D-6E8A-4147-A177-3AD203B41FA5}">
                      <a16:colId xmlns:a16="http://schemas.microsoft.com/office/drawing/2014/main" val="2823025949"/>
                    </a:ext>
                  </a:extLst>
                </a:gridCol>
                <a:gridCol w="3412961">
                  <a:extLst>
                    <a:ext uri="{9D8B030D-6E8A-4147-A177-3AD203B41FA5}">
                      <a16:colId xmlns:a16="http://schemas.microsoft.com/office/drawing/2014/main" val="2480165166"/>
                    </a:ext>
                  </a:extLst>
                </a:gridCol>
              </a:tblGrid>
              <a:tr h="803611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হিসাবখাতসমূহ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চালান নম্বর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        ডেবিট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 হিসাব       ক্রেডিট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324795"/>
                  </a:ext>
                </a:extLst>
              </a:tr>
              <a:tr h="803611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</a:t>
                      </a: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০৫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কামাল ব্রাদার্স , নোয়াখালী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bn-IN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৪,০৫,২০০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0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২০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রুপা অ্যান্ড কোং, রংপুর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৭,৯৮,৫০০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522039"/>
                  </a:ext>
                </a:extLst>
              </a:tr>
              <a:tr h="53380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 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5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4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9FF6D0D-8399-499F-99DA-E738A5E4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32988"/>
              </p:ext>
            </p:extLst>
          </p:nvPr>
        </p:nvGraphicFramePr>
        <p:xfrm>
          <a:off x="0" y="1473417"/>
          <a:ext cx="11721396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79349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2702346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61500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04096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580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580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580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5BA287-E926-460B-8BB3-B70E4353CA35}"/>
              </a:ext>
            </a:extLst>
          </p:cNvPr>
          <p:cNvSpPr txBox="1"/>
          <p:nvPr/>
        </p:nvSpPr>
        <p:spPr>
          <a:xfrm>
            <a:off x="4607672" y="32006"/>
            <a:ext cx="24497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B786-94DD-4C6D-8F8F-4230A139452B}"/>
              </a:ext>
            </a:extLst>
          </p:cNvPr>
          <p:cNvSpPr txBox="1"/>
          <p:nvPr/>
        </p:nvSpPr>
        <p:spPr>
          <a:xfrm>
            <a:off x="4852102" y="779499"/>
            <a:ext cx="186781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হিসাব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058DB28B-0365-4000-9819-B6E7B262B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4612"/>
              </p:ext>
            </p:extLst>
          </p:nvPr>
        </p:nvGraphicFramePr>
        <p:xfrm>
          <a:off x="0" y="3785033"/>
          <a:ext cx="11714142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8353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2715424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76297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03041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57009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 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১২,০৩,৭০০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51F555-0ED7-4442-ACB8-A94DD6A55518}"/>
              </a:ext>
            </a:extLst>
          </p:cNvPr>
          <p:cNvSpPr txBox="1"/>
          <p:nvPr/>
        </p:nvSpPr>
        <p:spPr>
          <a:xfrm>
            <a:off x="5012432" y="3131949"/>
            <a:ext cx="164019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bn-IN" sz="3200" b="0" dirty="0">
                <a:latin typeface="NikoshBAN" panose="02000000000000000000" pitchFamily="2" charset="0"/>
                <a:cs typeface="NikoshBAN" panose="02000000000000000000" pitchFamily="2" charset="0"/>
              </a:rPr>
              <a:t>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4FF407-F5F1-4930-A519-C7B07701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50849"/>
              </p:ext>
            </p:extLst>
          </p:nvPr>
        </p:nvGraphicFramePr>
        <p:xfrm>
          <a:off x="278964" y="1735019"/>
          <a:ext cx="11794211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1348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2665703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67473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8727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৪,০৫,২০০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৪,০৫,২০০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B69C6E-2E54-48D2-B431-85DB995D0D92}"/>
              </a:ext>
            </a:extLst>
          </p:cNvPr>
          <p:cNvSpPr txBox="1"/>
          <p:nvPr/>
        </p:nvSpPr>
        <p:spPr>
          <a:xfrm>
            <a:off x="4486272" y="97606"/>
            <a:ext cx="25138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খতিয়ান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13055-BB7C-4C20-A1E7-BDD05F5D09D7}"/>
              </a:ext>
            </a:extLst>
          </p:cNvPr>
          <p:cNvSpPr txBox="1"/>
          <p:nvPr/>
        </p:nvSpPr>
        <p:spPr>
          <a:xfrm>
            <a:off x="3397760" y="851950"/>
            <a:ext cx="46908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ব্রাদার্স , নোয়াখালী হিসাব</a:t>
            </a:r>
            <a:endParaRPr lang="en-US" sz="3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80D0AD6-059D-46C8-9D14-0B6E7B6BD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88175"/>
              </p:ext>
            </p:extLst>
          </p:nvPr>
        </p:nvGraphicFramePr>
        <p:xfrm>
          <a:off x="278964" y="4466959"/>
          <a:ext cx="11794211" cy="1554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25850">
                  <a:extLst>
                    <a:ext uri="{9D8B030D-6E8A-4147-A177-3AD203B41FA5}">
                      <a16:colId xmlns:a16="http://schemas.microsoft.com/office/drawing/2014/main" val="3098215205"/>
                    </a:ext>
                  </a:extLst>
                </a:gridCol>
                <a:gridCol w="2665704">
                  <a:extLst>
                    <a:ext uri="{9D8B030D-6E8A-4147-A177-3AD203B41FA5}">
                      <a16:colId xmlns:a16="http://schemas.microsoft.com/office/drawing/2014/main" val="3541895844"/>
                    </a:ext>
                  </a:extLst>
                </a:gridCol>
                <a:gridCol w="982970">
                  <a:extLst>
                    <a:ext uri="{9D8B030D-6E8A-4147-A177-3AD203B41FA5}">
                      <a16:colId xmlns:a16="http://schemas.microsoft.com/office/drawing/2014/main" val="1559736687"/>
                    </a:ext>
                  </a:extLst>
                </a:gridCol>
                <a:gridCol w="1714682">
                  <a:extLst>
                    <a:ext uri="{9D8B030D-6E8A-4147-A177-3AD203B41FA5}">
                      <a16:colId xmlns:a16="http://schemas.microsoft.com/office/drawing/2014/main" val="3396976098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2209298717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3345476572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val="4175285304"/>
                    </a:ext>
                  </a:extLst>
                </a:gridCol>
              </a:tblGrid>
              <a:tr h="509436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রেফাঃ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 টাকা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জের/ ব্যাল্যান্স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42794"/>
                  </a:ext>
                </a:extLst>
              </a:tr>
              <a:tr h="37396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29469"/>
                  </a:ext>
                </a:extLst>
              </a:tr>
              <a:tr h="285784"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৭,৯৮,৫০০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৭,৯৮,৫০০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92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46C98E-C7DB-4E3F-A047-6240085D64E4}"/>
              </a:ext>
            </a:extLst>
          </p:cNvPr>
          <p:cNvSpPr txBox="1"/>
          <p:nvPr/>
        </p:nvSpPr>
        <p:spPr>
          <a:xfrm>
            <a:off x="4242664" y="3699146"/>
            <a:ext cx="34289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 অ্যান্ড কোং, রংপুর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D5B2D-2887-4A6A-968D-395BBCD6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8" y="139485"/>
            <a:ext cx="2853719" cy="3000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AB6BA-0DE2-417C-A7E1-8F5FC8CDFC85}"/>
              </a:ext>
            </a:extLst>
          </p:cNvPr>
          <p:cNvSpPr txBox="1"/>
          <p:nvPr/>
        </p:nvSpPr>
        <p:spPr>
          <a:xfrm>
            <a:off x="6958739" y="92990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D344A-F669-453A-9370-745683C47AEE}"/>
              </a:ext>
            </a:extLst>
          </p:cNvPr>
          <p:cNvSpPr txBox="1"/>
          <p:nvPr/>
        </p:nvSpPr>
        <p:spPr>
          <a:xfrm>
            <a:off x="6585479" y="1307700"/>
            <a:ext cx="36343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কারবারি বাট্টা কাকে বলে?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275D7-72C0-4DD0-8AAD-BA0A73EFC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14" y="3630405"/>
            <a:ext cx="4630936" cy="3134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C7340-8F4D-47A6-9D83-ECDADED68A46}"/>
              </a:ext>
            </a:extLst>
          </p:cNvPr>
          <p:cNvSpPr txBox="1"/>
          <p:nvPr/>
        </p:nvSpPr>
        <p:spPr>
          <a:xfrm>
            <a:off x="2584307" y="3629902"/>
            <a:ext cx="20120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8DBE6-0788-42B7-B846-24FB1CF7BBB0}"/>
              </a:ext>
            </a:extLst>
          </p:cNvPr>
          <p:cNvSpPr txBox="1"/>
          <p:nvPr/>
        </p:nvSpPr>
        <p:spPr>
          <a:xfrm>
            <a:off x="1777660" y="5280973"/>
            <a:ext cx="33554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ভ্যাট সম্পর্কে কিছু লিখ?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7A11F-5571-4522-8AEE-21119C1B2FCD}"/>
              </a:ext>
            </a:extLst>
          </p:cNvPr>
          <p:cNvSpPr txBox="1"/>
          <p:nvPr/>
        </p:nvSpPr>
        <p:spPr>
          <a:xfrm>
            <a:off x="4645409" y="673322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39CD4-1723-4888-A4F3-B0E86285A07B}"/>
              </a:ext>
            </a:extLst>
          </p:cNvPr>
          <p:cNvSpPr txBox="1"/>
          <p:nvPr/>
        </p:nvSpPr>
        <p:spPr>
          <a:xfrm>
            <a:off x="1549831" y="5412280"/>
            <a:ext cx="96840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ধরেনের ক্রয় ও বিক্রয় ক্রয় জাবেদা ও বিক্রয় জাবেদায় অন্তর্ভুক্ত হবেনা।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AD1F4-97F4-4BD6-BA76-B1033E386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1" y="1570997"/>
            <a:ext cx="9407471" cy="35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1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90E8E-3379-4E70-9B81-861C0E172096}"/>
              </a:ext>
            </a:extLst>
          </p:cNvPr>
          <p:cNvSpPr txBox="1"/>
          <p:nvPr/>
        </p:nvSpPr>
        <p:spPr>
          <a:xfrm>
            <a:off x="4819419" y="30777"/>
            <a:ext cx="18598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358C7-D519-44BC-AF4C-081A1A7F323B}"/>
              </a:ext>
            </a:extLst>
          </p:cNvPr>
          <p:cNvSpPr txBox="1"/>
          <p:nvPr/>
        </p:nvSpPr>
        <p:spPr>
          <a:xfrm>
            <a:off x="364533" y="380233"/>
            <a:ext cx="19602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  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7D2DC-2F4F-4FF5-8580-83DA438DC023}"/>
              </a:ext>
            </a:extLst>
          </p:cNvPr>
          <p:cNvSpPr txBox="1"/>
          <p:nvPr/>
        </p:nvSpPr>
        <p:spPr>
          <a:xfrm>
            <a:off x="364532" y="1152565"/>
            <a:ext cx="71366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 লেনদেনগুলো শাহীদ ব্রাদার্স-এর ধারে ক্রয় সংক্রান্তঃ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0B609-013B-4DCC-9A76-9EDAEE1A345D}"/>
              </a:ext>
            </a:extLst>
          </p:cNvPr>
          <p:cNvSpPr txBox="1"/>
          <p:nvPr/>
        </p:nvSpPr>
        <p:spPr>
          <a:xfrm>
            <a:off x="364532" y="1881948"/>
            <a:ext cx="114629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০৫ 		সুমন ট্রেডার্স, দিনাজপুর-এর নিকট থেকে প্রতি মণ ৮০০ টাকা দরে ২০০ মণ ডাল	ক্রয়।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	কারবারি বাট্টা ৫%। প্যাকিং খরচ ৪,০০০ টাকা। চালান নং ১০০। শর্তঃ ৩/১০ নিট ৪০।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9F2D4D-6A63-4023-B054-3E2F4F61A332}"/>
              </a:ext>
            </a:extLst>
          </p:cNvPr>
          <p:cNvSpPr txBox="1"/>
          <p:nvPr/>
        </p:nvSpPr>
        <p:spPr>
          <a:xfrm>
            <a:off x="364531" y="3429000"/>
            <a:ext cx="1146293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১৫ 		জলীল ট্রেডার্স, ঢাকা-এর নিকট থেকে প্রতি প্যাকেট ৫০ টাকা দরে ৬০০ প্যাকেট লবণ ক্রয়। 			কারবারি বাট্টা ৪%।বহন খরচ ২,০০০ টাকা। চালান নং ১০১। শর্তঃ ১/১০ নিট ৩০।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CCE331-B507-4AA6-80B1-19DDD0D4E49D}"/>
              </a:ext>
            </a:extLst>
          </p:cNvPr>
          <p:cNvSpPr txBox="1"/>
          <p:nvPr/>
        </p:nvSpPr>
        <p:spPr>
          <a:xfrm>
            <a:off x="364531" y="4545164"/>
            <a:ext cx="11078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ECA31-1C91-4D90-8C87-084BD125CC52}"/>
              </a:ext>
            </a:extLst>
          </p:cNvPr>
          <p:cNvSpPr txBox="1"/>
          <p:nvPr/>
        </p:nvSpPr>
        <p:spPr>
          <a:xfrm>
            <a:off x="426524" y="5185432"/>
            <a:ext cx="31845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ক্রয় জাবেদা প্রস্তুত কর।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70647-81D4-49DD-8B46-05A6F620036E}"/>
              </a:ext>
            </a:extLst>
          </p:cNvPr>
          <p:cNvSpPr txBox="1"/>
          <p:nvPr/>
        </p:nvSpPr>
        <p:spPr>
          <a:xfrm>
            <a:off x="426523" y="5908121"/>
            <a:ext cx="58502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b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 খতিয়ান ও সহকারী খতিয়ান প্রস্তুত কর।</a:t>
            </a:r>
          </a:p>
        </p:txBody>
      </p:sp>
    </p:spTree>
    <p:extLst>
      <p:ext uri="{BB962C8B-B14F-4D97-AF65-F5344CB8AC3E}">
        <p14:creationId xmlns:p14="http://schemas.microsoft.com/office/powerpoint/2010/main" val="40229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4AAF2-D3BE-41F6-9EBD-ED8622E1F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FEAC90-0E65-47B1-8F43-5581B85C1A33}"/>
              </a:ext>
            </a:extLst>
          </p:cNvPr>
          <p:cNvSpPr txBox="1"/>
          <p:nvPr/>
        </p:nvSpPr>
        <p:spPr>
          <a:xfrm>
            <a:off x="1007389" y="2397948"/>
            <a:ext cx="14029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endParaRPr lang="bn-IN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DCD92-CF20-4DF5-A73A-517F7FCBF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25060" r="13474" b="25593"/>
          <a:stretch/>
        </p:blipFill>
        <p:spPr>
          <a:xfrm>
            <a:off x="3580108" y="774915"/>
            <a:ext cx="8167607" cy="5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3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C9D91-B8DC-4A41-9C82-520516B4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6" y="385716"/>
            <a:ext cx="11477528" cy="60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3BAEB-791C-4248-B691-690C9C91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" y="108494"/>
            <a:ext cx="11561736" cy="538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8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E57B-1952-43CF-A032-193E6532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373" y="169943"/>
            <a:ext cx="2163253" cy="744188"/>
          </a:xfr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600" b="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72CD2-5851-40B1-9FA6-42558701A423}"/>
              </a:ext>
            </a:extLst>
          </p:cNvPr>
          <p:cNvSpPr txBox="1"/>
          <p:nvPr/>
        </p:nvSpPr>
        <p:spPr>
          <a:xfrm>
            <a:off x="9288650" y="1123748"/>
            <a:ext cx="111588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algn="ctr"/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</a:p>
          <a:p>
            <a:pPr algn="ctr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493D4-5199-4866-BB4A-74AE6270B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35706" r="18263" b="33333"/>
          <a:stretch/>
        </p:blipFill>
        <p:spPr>
          <a:xfrm>
            <a:off x="818825" y="1144332"/>
            <a:ext cx="8224435" cy="2360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03F29-C817-4A93-A303-F1BA823D5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068" r="13051" b="39113"/>
          <a:stretch/>
        </p:blipFill>
        <p:spPr>
          <a:xfrm>
            <a:off x="818825" y="3688597"/>
            <a:ext cx="9585705" cy="23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2699A-AF33-4CE2-B9CE-B1222E46AD84}"/>
              </a:ext>
            </a:extLst>
          </p:cNvPr>
          <p:cNvSpPr txBox="1"/>
          <p:nvPr/>
        </p:nvSpPr>
        <p:spPr>
          <a:xfrm>
            <a:off x="4723108" y="353748"/>
            <a:ext cx="17861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EE569-2A98-4B85-A8D3-3C0EC658EE68}"/>
              </a:ext>
            </a:extLst>
          </p:cNvPr>
          <p:cNvSpPr txBox="1"/>
          <p:nvPr/>
        </p:nvSpPr>
        <p:spPr>
          <a:xfrm>
            <a:off x="1698517" y="1118639"/>
            <a:ext cx="49827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শিক্ষার্থী.....................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44B62-09C5-4CAC-BD0D-3B46F19E764D}"/>
              </a:ext>
            </a:extLst>
          </p:cNvPr>
          <p:cNvSpPr txBox="1"/>
          <p:nvPr/>
        </p:nvSpPr>
        <p:spPr>
          <a:xfrm>
            <a:off x="1808458" y="2686114"/>
            <a:ext cx="4158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জাবেদার সংজ্ঞা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0B210-B0DC-455C-83A6-FC6DA68E0E5D}"/>
              </a:ext>
            </a:extLst>
          </p:cNvPr>
          <p:cNvSpPr txBox="1"/>
          <p:nvPr/>
        </p:nvSpPr>
        <p:spPr>
          <a:xfrm>
            <a:off x="1808458" y="5981032"/>
            <a:ext cx="57208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 ও বিক্রয় জাবেদা প্রস্তুত করতে পারবে।  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0D449-81A2-4957-80F5-2A1981188771}"/>
              </a:ext>
            </a:extLst>
          </p:cNvPr>
          <p:cNvSpPr txBox="1"/>
          <p:nvPr/>
        </p:nvSpPr>
        <p:spPr>
          <a:xfrm>
            <a:off x="1808458" y="3449207"/>
            <a:ext cx="4158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জাবেদার ছক আঁকতে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77B9F-794C-420F-A978-72E3CA81656C}"/>
              </a:ext>
            </a:extLst>
          </p:cNvPr>
          <p:cNvSpPr txBox="1"/>
          <p:nvPr/>
        </p:nvSpPr>
        <p:spPr>
          <a:xfrm>
            <a:off x="1808458" y="4319871"/>
            <a:ext cx="44993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জাবেদার সংজ্ঞা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7A469-6727-4135-8D3E-E1C74735709A}"/>
              </a:ext>
            </a:extLst>
          </p:cNvPr>
          <p:cNvSpPr txBox="1"/>
          <p:nvPr/>
        </p:nvSpPr>
        <p:spPr>
          <a:xfrm>
            <a:off x="1808458" y="5190535"/>
            <a:ext cx="47628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জাবেদার ছক অঙ্কন করতে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270AF-369A-40B6-99EB-2FA5EBD49EE3}"/>
              </a:ext>
            </a:extLst>
          </p:cNvPr>
          <p:cNvSpPr txBox="1"/>
          <p:nvPr/>
        </p:nvSpPr>
        <p:spPr>
          <a:xfrm>
            <a:off x="1808458" y="1958809"/>
            <a:ext cx="41583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শ্রেণিবিভাগ বলতে পারবে।</a:t>
            </a:r>
            <a:endPara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  <p:bldP spid="9" grpId="0" animBg="1"/>
      <p:bldP spid="11" grpId="0" animBg="1"/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6027BC-AFAA-43FB-B671-26D241DF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214074"/>
            <a:ext cx="11716719" cy="63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CC0942-EBC4-4B3A-8EE2-556B0B7BD4BC}"/>
              </a:ext>
            </a:extLst>
          </p:cNvPr>
          <p:cNvSpPr txBox="1"/>
          <p:nvPr/>
        </p:nvSpPr>
        <p:spPr>
          <a:xfrm>
            <a:off x="4831919" y="357136"/>
            <a:ext cx="20648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1D05-2573-45DD-9FE4-BE9AF3963522}"/>
              </a:ext>
            </a:extLst>
          </p:cNvPr>
          <p:cNvSpPr txBox="1"/>
          <p:nvPr/>
        </p:nvSpPr>
        <p:spPr>
          <a:xfrm>
            <a:off x="1174319" y="2351782"/>
            <a:ext cx="1015332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জাবেদা বইতে শুধুমাত্র বাকিতে ক্রয় সংক্রান্ত লেনদেন সমূহ হিসাবভুক্ত করা হয় তাকে ক্রয় জাবেদা বলে।</a:t>
            </a:r>
            <a:endPara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0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1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1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13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14.xml><?xml version="1.0" encoding="utf-8"?>
<a:theme xmlns:a="http://schemas.openxmlformats.org/drawingml/2006/main" name="2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1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5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607</TotalTime>
  <Words>1106</Words>
  <Application>Microsoft Office PowerPoint</Application>
  <PresentationFormat>Widescreen</PresentationFormat>
  <Paragraphs>264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NikoshBAN</vt:lpstr>
      <vt:lpstr>Palatino Linotype</vt:lpstr>
      <vt:lpstr>Wingdings</vt:lpstr>
      <vt:lpstr>Wingdings 2</vt:lpstr>
      <vt:lpstr>Wingdings 3</vt:lpstr>
      <vt:lpstr>Ion Boardroom</vt:lpstr>
      <vt:lpstr>Frame</vt:lpstr>
      <vt:lpstr>Organic</vt:lpstr>
      <vt:lpstr>Basis</vt:lpstr>
      <vt:lpstr>Main Event</vt:lpstr>
      <vt:lpstr>Badge</vt:lpstr>
      <vt:lpstr>1_Gallery</vt:lpstr>
      <vt:lpstr>1_Badge</vt:lpstr>
      <vt:lpstr>Office Theme</vt:lpstr>
      <vt:lpstr>1_Main Event</vt:lpstr>
      <vt:lpstr>Gallery</vt:lpstr>
      <vt:lpstr>Dividend</vt:lpstr>
      <vt:lpstr>1_Basis</vt:lpstr>
      <vt:lpstr>2_Main Event</vt:lpstr>
      <vt:lpstr>Retrospect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42</cp:revision>
  <dcterms:created xsi:type="dcterms:W3CDTF">2020-07-12T13:48:22Z</dcterms:created>
  <dcterms:modified xsi:type="dcterms:W3CDTF">2020-07-17T01:24:08Z</dcterms:modified>
</cp:coreProperties>
</file>