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788D-B060-1A47-9CDA-5D86D6CB2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A07B1-061D-A34F-AFC5-E3C4C6699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AED6E-3E9E-2D46-AD9A-ED0D60D2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B44D2-8425-2348-842B-EF589271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D822A-E1D1-A34A-BE24-BBD92E02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B6CBE-2B08-9E49-91FD-C2207F5D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39BA-D2C1-5544-90AA-0E443FA21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54D0-E74A-2B43-B2C6-7BF55CB1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84962-C0BB-B04A-AA37-B8DA45A0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A2AF2-A116-BD45-9A03-E278A22F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1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31DCA-8F34-3542-BDE9-952ADB14B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B7892-03DD-3549-A9E7-1D87678E4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C2DD0-CDA0-AB45-ABEB-2227D0BE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3C57-E137-6B4C-A739-DEEF3F8F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8B7CB-6160-B04A-B93D-669324E2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30E9-9071-1A42-B7BC-63E0FEBD8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A2C1-748D-914A-9E89-CC889D585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1A647-360E-6341-932A-F56E32FE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475C0-0657-104E-932E-BD6845A7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0462A-1F31-D541-976B-5797952E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CAA6-7F48-044A-AF17-3D4C214E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B2C15-6A31-4B4E-814F-D2ED8DB2A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64F8-1DD8-D846-A78C-FFBA9AB6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BAC50-CDB7-8349-9CF7-BED6FBE3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DB796-BA03-D94B-B570-0C8D0619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D1E2-9658-EA4D-8FF7-0BAC4099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62D8-DC9C-314E-9A47-4EEC2A47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95BDB-55B8-E94F-92F0-74AE61F31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5C453-1671-C048-BFA2-DEE47146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DE1C6-4BD9-8941-ABEC-9724C904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3C2EB-B4EC-C24D-B372-5575D361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12B3-D996-A942-9A7E-1A3E255C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6BE08-319A-0D42-966E-95FED3FEA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EEBEA-906D-084B-86E1-02020FAD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03540-D15F-FB4E-A3F8-D49F9BA1C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D14DC-2881-6444-8826-0018BF2C9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AB5E5-E709-4E4C-8472-90B2A98F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CC954-0015-8342-AC44-E14B4E26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13D57-EF74-324D-95BA-346C7F4B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6D15-CA11-5B47-9976-1BFC3CB7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62CB2-6552-B643-B48E-14B95A8B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C9829-6633-C044-BE69-7D5263EA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4A354-5E81-1046-B81F-A1854755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09CC9-EB52-C24D-92BD-224E5904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B09C7-1E2A-914E-BA1E-86EAB1C3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C6B88-1750-3142-84D9-F323C1C7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4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9057-633D-1F47-866F-005F4D7C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3E8E1-3BC8-1D4C-AFFC-0B2DCAB4C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E18CA-1C89-7549-8EB9-2CD3EB3D6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09E2C-86F1-644E-AD5E-8BC421FF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D320E-9E56-AF45-BE34-C5DC5F38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D7BE6-F8B8-0641-BFE2-EC7D6141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1E1F-E505-EC40-BBCF-49687EA0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979BA-40DF-944B-AF38-CF713C168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25B3F-7BCC-9E4F-8F6E-01B2ECBC3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2CB61-E31C-CF43-92A2-686B46A0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76D7F-5C49-BD4D-BD97-6106E07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6EFB-D5A3-B048-8FA7-9CA23AB3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9D20D-0DA8-434C-A2E2-DB272F5D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4C486-C838-594B-AC11-7ECC440EB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EF617-160F-824A-93E6-23D3E0DAC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1C02-1C93-694F-95D7-79867F2D56E0}" type="datetimeFigureOut">
              <a:rPr lang="en-US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8130B-57E6-DD47-9706-9879B2AC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CE66C-CB6C-E549-8C8E-EBD182094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4E40-0894-CD43-915B-26712CAB805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0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4E4A-218B-5142-9FFA-06E7EC3F1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25747-71B6-7542-A33F-B58C7B8EA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D8A267-A09D-1B42-8976-F58598674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924" y="1165809"/>
            <a:ext cx="8193592" cy="444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3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8FDC-FFEA-8A4B-BEC3-B2FC5015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468" y="365125"/>
            <a:ext cx="9584532" cy="1010443"/>
          </a:xfrm>
        </p:spPr>
        <p:txBody>
          <a:bodyPr>
            <a:normAutofit/>
          </a:bodyPr>
          <a:lstStyle/>
          <a:p>
            <a:r>
              <a:rPr lang="en-GB" sz="3200" b="1"/>
              <a:t>রাউটার : </a:t>
            </a:r>
            <a:r>
              <a:rPr lang="en-GB" sz="3200"/>
              <a:t>যে ডিবাইস বিভিন্ন ধরনের নেটওয়ার্ককে সংযুক্ত করতে পারে তাকে রাউটার বলে।</a:t>
            </a:r>
            <a:endParaRPr lang="en-US" sz="3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DE535-CEFF-0540-ABC1-D19E9E848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613" y="1529953"/>
            <a:ext cx="1135082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b="1"/>
              <a:t>সুবিধা:</a:t>
            </a:r>
          </a:p>
          <a:p>
            <a:r>
              <a:rPr lang="en-GB" sz="3200" b="1"/>
              <a:t>ডেটা আদান প্রদানে বাধার সম্ভাবনা কমায়</a:t>
            </a:r>
          </a:p>
          <a:p>
            <a:r>
              <a:rPr lang="en-GB" sz="3200" b="1"/>
              <a:t>ডেটা ফিল্টারিং করা যায়।</a:t>
            </a:r>
          </a:p>
          <a:p>
            <a:r>
              <a:rPr lang="en-GB" sz="3200" b="1"/>
              <a:t>বিভিন্ন ধরনের নেটওয়ার্ক যেমন-রিং,টোকেন</a:t>
            </a:r>
          </a:p>
          <a:p>
            <a:pPr marL="0" indent="0">
              <a:buNone/>
            </a:pPr>
            <a:r>
              <a:rPr lang="en-GB" sz="3200" b="1"/>
              <a:t>ইথারনেট কে সংযুক্ত করতে পারে।</a:t>
            </a:r>
          </a:p>
          <a:p>
            <a:pPr marL="0" indent="0">
              <a:buNone/>
            </a:pPr>
            <a:r>
              <a:rPr lang="en-GB" sz="3200" b="1"/>
              <a:t>অসুবিধ:</a:t>
            </a:r>
          </a:p>
          <a:p>
            <a:r>
              <a:rPr lang="en-GB" sz="3200" b="1"/>
              <a:t>একই প্রোটকল বিশিষ্ট নেটওয়ার্ক ছাড়া সংযুক্ত </a:t>
            </a:r>
          </a:p>
          <a:p>
            <a:pPr marL="0" indent="0">
              <a:buNone/>
            </a:pPr>
            <a:r>
              <a:rPr lang="en-GB" sz="3200" b="1"/>
              <a:t>করতে পারে না।</a:t>
            </a:r>
          </a:p>
          <a:p>
            <a:r>
              <a:rPr lang="en-GB" sz="3200" b="1"/>
              <a:t>কনফিগারেশন জটিল ও মূল্য বেশি।</a:t>
            </a:r>
          </a:p>
          <a:p>
            <a:endParaRPr lang="en-GB" sz="32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768749-4BA2-D340-87A4-765351FC6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3391" y="2359818"/>
            <a:ext cx="2208606" cy="354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3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A096-B0DD-E84D-8FA7-037798A5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968" y="365125"/>
            <a:ext cx="9013032" cy="1460500"/>
          </a:xfrm>
        </p:spPr>
        <p:txBody>
          <a:bodyPr>
            <a:normAutofit/>
          </a:bodyPr>
          <a:lstStyle/>
          <a:p>
            <a:r>
              <a:rPr lang="en-GB" sz="3200" b="1"/>
              <a:t>রিপিটার: </a:t>
            </a:r>
            <a:r>
              <a:rPr lang="en-GB" sz="3200"/>
              <a:t>নেটওয়ার্ক এর কম্পিউটারের দূরত্ব বেশি হলে সিগনাল দুর্বল হয়ে পড়ে, এই দুর্বল সিগনাল কে শক্তিশালী করার ডিবাইস হচ্ছে রিপিটার।</a:t>
            </a:r>
            <a:endParaRPr lang="en-US" sz="3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2996A-FB96-0A4C-87EB-17BE50535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968" y="1825624"/>
            <a:ext cx="8174832" cy="4353719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সুবিধা:</a:t>
            </a:r>
          </a:p>
          <a:p>
            <a:r>
              <a:rPr lang="en-GB" b="1"/>
              <a:t>বিভিন্ন মাধ্যমকে সংযুক্ত করতে পারে।</a:t>
            </a:r>
          </a:p>
          <a:p>
            <a:r>
              <a:rPr lang="en-GB" b="1"/>
              <a:t>এটি দ্বারা নেটওয়ার্ক সম্প্রসারণ করা যায়।</a:t>
            </a:r>
          </a:p>
          <a:p>
            <a:pPr marL="0" indent="0">
              <a:buNone/>
            </a:pPr>
            <a:r>
              <a:rPr lang="en-GB" b="1"/>
              <a:t>অসুবিধা:</a:t>
            </a:r>
          </a:p>
          <a:p>
            <a:r>
              <a:rPr lang="en-GB" b="1"/>
              <a:t>এর গতি তুলনামূলক কম।</a:t>
            </a:r>
          </a:p>
          <a:p>
            <a:r>
              <a:rPr lang="en-GB" b="1"/>
              <a:t>স্বল্প সংখ্যক কম্পিউটার যুক্ত করা যায়।</a:t>
            </a:r>
          </a:p>
          <a:p>
            <a:r>
              <a:rPr lang="en-GB" b="1"/>
              <a:t>ডেটা বাধার সম্ভাবনা বেশি।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9578588-562D-484C-A29B-4A2ABE9A8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01213" y="1910952"/>
            <a:ext cx="2071687" cy="334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02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1060-71C0-C843-AA16-3695D2B6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2" y="365125"/>
            <a:ext cx="8567737" cy="1460500"/>
          </a:xfrm>
        </p:spPr>
        <p:txBody>
          <a:bodyPr/>
          <a:lstStyle/>
          <a:p>
            <a:r>
              <a:rPr lang="en-GB" b="1"/>
              <a:t>                       একক কাজ: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F11F5-FB02-CF49-9840-EBDA0D460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130" y="264715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হাবের বদলে সুইচ ব্যবহারের সুবিধা কী?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ডেটা ট্রান্সমিশনে দুর্বল সিগনালকে শক্তিশালী করার উপায় ব্যাখ্যা কর।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C456A3-C1AA-4942-A382-1831A77CF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907" y="1095375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3224-6CE4-5744-B9AC-78FC0582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0D792-D1B0-0C4E-9FE8-6A78E3E3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140" y="1825624"/>
            <a:ext cx="9923859" cy="4460875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ব্রিজ : একাধিক নেটওয়ার্ককে সংযুক্ত করে একটি বড় নেটওয়ার্ক গঠনের ক্ষেত্রে ব্যবহৃত বিশেষ ধরনের ডিবাইকে ব্রিজ বলে।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B9ECF8-FED8-D94E-A39A-8B52285FC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97" y="3030534"/>
            <a:ext cx="6786563" cy="339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4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CE2F-FC8B-5A45-B33F-9DEE7351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8D6F2-3484-C840-B1E8-EFCFD78FC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3379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গেটওয়ে : যে কানেক্টিভ ডিভাইস  বিভিন্ন ধরনের আর্কিটেকচার এবং প্রোটকল এর নেটওয়ার্কগুলোকে সংযুক্ত করার জন্য ব্যবহৃত  হয় তাকে গেটওয়ে বলে।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C5DF29-F01D-7A42-B80E-DD8588BBA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03" y="3750469"/>
            <a:ext cx="6947297" cy="274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52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81B6-074A-2243-A0BB-4EF1D72F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C0E5-7562-E040-89A5-7EDDECA29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872" y="2397125"/>
            <a:ext cx="10931128" cy="4960938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মডেম: প্রেরক ও প্রাপক যন্ত্র হিসাবে ব্যবহৃত যে ইলেকট্রনিক্স ট্রান্সমিশন সিস্টেম বা যন্ত্রের মাধ্যমে মডুলেশন ও ডিমডুলেশন প্রক্রিয়া সম্পন্ন করে এবং প্রেরক ও প্রাপক কম্পিউটারের মধ্যে ডেটা আদান প্রদানে সাহায্য করে তাকে মডেম বলে। মডুলেশন হচ্ছে ডিজিটাল সিগনালকে এনালগ  সিগনালে রূপান্তর, আর ডিমডুলেশন হচ্ছে এনালগ সিগনালকে ডিজিটাল সিগনালে রূপান্তর।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C35B205-0083-8D49-9B97-86BF008C4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4" y="4643438"/>
            <a:ext cx="3967163" cy="221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31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226C-E814-264D-B5FE-90C1108E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40EC-B464-7C48-A92B-BDCC3F31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5" y="1986359"/>
            <a:ext cx="8929688" cy="4871641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 NIC: দুই  বা ততোধিক কম্পিউটারের মধ্যে যোগাযোগ স্থাপনের জন্য স্থাপিত কার্ডকে নেটওয়ার্ক ইন্টারফেস কার্ড বা ল্যান কার্ড বলে।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19BD074-46C7-F243-8361-A7ACF8609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070" y="2891106"/>
            <a:ext cx="5063729" cy="308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59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3BD3-F9A7-A441-B672-379F656F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00733-338F-0846-BABF-978CEA16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609" y="1825625"/>
            <a:ext cx="8983265" cy="3764360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                                         বাড়ির কাজ:</a:t>
            </a:r>
          </a:p>
          <a:p>
            <a:r>
              <a:rPr lang="en-GB" b="1"/>
              <a:t>শুধু মডুলেশন ও শুধু ডিমডুলেশন কার্যকর পদ্ধতি হতে পারে না-ব্যাখ্যা কর।</a:t>
            </a:r>
          </a:p>
          <a:p>
            <a:r>
              <a:rPr lang="en-GB" b="1"/>
              <a:t>হাব ও সুইচের মধ্যে পার্থক্য আলোচনা কর।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BF4FD9-0B84-504D-866F-659230A49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03" y="0"/>
            <a:ext cx="2466975" cy="215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1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6257-A616-AE4F-A4D8-F2FA17DF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B46CA9C-ED48-AD4F-B7CE-40335C145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28813"/>
            <a:ext cx="7894930" cy="439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1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9CFD-1A43-D24F-8794-5B2FB49A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      পরিচিতি: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15FD8-607F-F345-B4FC-4DE871A0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641" y="1880793"/>
            <a:ext cx="8850476" cy="4296171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নাম: নবেন্দু বিকাশ চক্রবর্তী</a:t>
            </a:r>
          </a:p>
          <a:p>
            <a:pPr marL="0" indent="0">
              <a:buNone/>
            </a:pPr>
            <a:r>
              <a:rPr lang="en-GB" b="1"/>
              <a:t>প্রভাষক, আই সি টি</a:t>
            </a:r>
          </a:p>
          <a:p>
            <a:pPr marL="0" indent="0">
              <a:buNone/>
            </a:pPr>
            <a:r>
              <a:rPr lang="en-GB" b="1"/>
              <a:t>তৈয়বুন্নেছা খানম সরকারি কলেজ,</a:t>
            </a:r>
          </a:p>
          <a:p>
            <a:pPr marL="0" indent="0">
              <a:buNone/>
            </a:pPr>
            <a:r>
              <a:rPr lang="en-GB" b="1"/>
              <a:t>জুড়ি, মৌলভীবাজার।</a:t>
            </a:r>
          </a:p>
          <a:p>
            <a:pPr marL="0" indent="0">
              <a:buNone/>
            </a:pPr>
            <a:r>
              <a:rPr lang="en-GB" b="1"/>
              <a:t>মোবাইল: ০১৭১৬৩৮৭০৭৯</a:t>
            </a:r>
          </a:p>
          <a:p>
            <a:pPr marL="0" indent="0">
              <a:buNone/>
            </a:pPr>
            <a:r>
              <a:rPr lang="en-GB" b="1"/>
              <a:t>ইমেইল : mintu.barlekha@gmail.com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0F023C-4E8F-A04C-AD48-8E7B98350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828" y="1553766"/>
            <a:ext cx="3921289" cy="462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0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A715-73E5-D841-8A20-82B092CF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3C75-C548-E942-9EDB-B1360EB7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281" y="1825625"/>
            <a:ext cx="84963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পাঠ পরিচিতি : তথ্য ও যোগাযোগ প্রযুক্তি</a:t>
            </a:r>
          </a:p>
          <a:p>
            <a:pPr marL="0" indent="0">
              <a:buNone/>
            </a:pPr>
            <a:r>
              <a:rPr lang="en-GB" sz="3200" b="1"/>
              <a:t>শ্রেণি : একাদশ/ দ্বাদশ</a:t>
            </a:r>
          </a:p>
          <a:p>
            <a:pPr marL="0" indent="0">
              <a:buNone/>
            </a:pPr>
            <a:r>
              <a:rPr lang="en-GB" sz="3200" b="1"/>
              <a:t>অধ্যায়: দ্বিতীয় (কমিউনিকেশন সিস্টেমস ও     নেটওয়ার্কিং)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09730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EA63-BEC7-254D-B182-B581856B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328" y="365125"/>
            <a:ext cx="8728472" cy="1456531"/>
          </a:xfrm>
        </p:spPr>
        <p:txBody>
          <a:bodyPr/>
          <a:lstStyle/>
          <a:p>
            <a:r>
              <a:rPr lang="en-GB" b="1"/>
              <a:t>    এসো ছবিগুলো ভালো করে দেখি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7A2638-9017-3B41-B54D-41CC5583C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5328" y="2434171"/>
            <a:ext cx="3982640" cy="422853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8338EAC-384A-DD49-A224-F353F4B77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984" y="2434171"/>
            <a:ext cx="3982640" cy="422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1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677F-3B67-4942-9DB5-AC7A1679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A677D7-AA0C-D543-89E7-865EED05C5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469" y="2429669"/>
            <a:ext cx="4411264" cy="351750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1DF4833-4934-AE41-A6F0-147F948B0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72" y="2572544"/>
            <a:ext cx="2847398" cy="337462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048C6D4-878A-CD4E-9D5D-4EC1BCEAE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915" y="2572544"/>
            <a:ext cx="2847398" cy="351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2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5258-EC29-6341-8029-09A28F50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920" y="517923"/>
            <a:ext cx="9036846" cy="1782762"/>
          </a:xfrm>
        </p:spPr>
        <p:txBody>
          <a:bodyPr/>
          <a:lstStyle/>
          <a:p>
            <a:r>
              <a:rPr lang="en-GB" b="1"/>
              <a:t>আজকের বিষয়:নেটওয়ার্কিং ডিবাইস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93BF-11E8-2C4B-BCEE-E080A982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981" y="23006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পাঠ শেষে শিক্ষার্থীরা-</a:t>
            </a:r>
          </a:p>
          <a:p>
            <a:pPr marL="514350" indent="-514350">
              <a:buAutoNum type="arabicPeriod"/>
            </a:pPr>
            <a:r>
              <a:rPr lang="en-GB" b="1"/>
              <a:t>বিভিন্ন প্রকার নেটওয়ার্কিং ডিবাইস সম্পর্কে বলতে পারবে।</a:t>
            </a:r>
          </a:p>
          <a:p>
            <a:pPr marL="514350" indent="-514350">
              <a:buAutoNum type="arabicPeriod"/>
            </a:pPr>
            <a:r>
              <a:rPr lang="en-GB" b="1"/>
              <a:t>নেটওয়ার্কিং ডিবাইসগুলোর সুবিধা-অসুবিধা বলতে পারবে।</a:t>
            </a:r>
          </a:p>
          <a:p>
            <a:pPr marL="514350" indent="-514350">
              <a:buAutoNum type="arabicPeriod"/>
            </a:pPr>
            <a:r>
              <a:rPr lang="en-GB" b="1"/>
              <a:t>নেটওয়ার্কিং ডিবাইসের মধ্যে পার্থক্য নির্ণয় করতে পারবে।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2500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1DA3-A2A6-4643-ACD2-9DA28C5B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452" y="365125"/>
            <a:ext cx="8871347" cy="1544240"/>
          </a:xfrm>
        </p:spPr>
        <p:txBody>
          <a:bodyPr>
            <a:normAutofit/>
          </a:bodyPr>
          <a:lstStyle/>
          <a:p>
            <a:r>
              <a:rPr lang="en-GB" sz="3200" b="1"/>
              <a:t>নেটওয়ার্কিং ডিবাইস: </a:t>
            </a:r>
            <a:r>
              <a:rPr lang="en-GB" sz="3200"/>
              <a:t>নেটওয়ার্ক তৈরির জন্য কম্পিউটার ছাড়াও যে বিভিন্ন ডিভাইস ব্যবহৃত হয় তাকে নেটওয়ার্কিং ডিভাইস বলে।</a:t>
            </a:r>
            <a:endParaRPr lang="en-US" sz="3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3661-7952-4E4F-9C54-BD6435E19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3803" y="2141537"/>
            <a:ext cx="8243291" cy="3734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/>
              <a:t>বিভিন্ন ধরনের নেটওয়ার্কিং ডিবাইস হলো: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সুইচ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হাব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রাউটার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রিপিটার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মডেম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ব্রিজ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/>
              <a:t>গেটওয়ে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7493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21C2-4BA1-484C-9AE8-D84E29819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297" y="410765"/>
            <a:ext cx="9304734" cy="1428751"/>
          </a:xfrm>
        </p:spPr>
        <p:txBody>
          <a:bodyPr>
            <a:normAutofit fontScale="90000"/>
          </a:bodyPr>
          <a:lstStyle/>
          <a:p>
            <a:r>
              <a:rPr lang="en-GB" b="1"/>
              <a:t>সুইচ:</a:t>
            </a:r>
            <a:r>
              <a:rPr lang="en-GB"/>
              <a:t> যে কেন্দ্রিয় সংযোজক যন্ত্র প্রেরণ মাধ্যম হতে প্রাপ্ত সিগনাল শুধুমাত্র একটি  নির্দিষ্ট প্রাপক কম্পিউটারে প্রেরণ করে তাকে সুইচ বলে।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0A78-5626-0B44-818D-D306143A6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383" y="2120106"/>
            <a:ext cx="109239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/>
              <a:t>সুবিধা:</a:t>
            </a:r>
          </a:p>
          <a:p>
            <a:r>
              <a:rPr lang="en-GB" b="1"/>
              <a:t>সুইচে ডেটা আদান প্রদানে বাধার</a:t>
            </a:r>
          </a:p>
          <a:p>
            <a:pPr marL="0" indent="0">
              <a:buNone/>
            </a:pPr>
            <a:r>
              <a:rPr lang="en-GB" b="1"/>
              <a:t>সম্ভাবনা কম।</a:t>
            </a:r>
          </a:p>
          <a:p>
            <a:r>
              <a:rPr lang="en-GB" b="1"/>
              <a:t>ভার্চুয়াল ল্যান ব্যবহার করে ব্রডকাস্ট</a:t>
            </a:r>
          </a:p>
          <a:p>
            <a:pPr marL="0" indent="0">
              <a:buNone/>
            </a:pPr>
            <a:r>
              <a:rPr lang="en-GB" b="1"/>
              <a:t>নিয়ন্ত্রণ করা যায়।</a:t>
            </a:r>
          </a:p>
          <a:p>
            <a:pPr marL="0" indent="0">
              <a:buNone/>
            </a:pPr>
            <a:r>
              <a:rPr lang="en-GB" b="1"/>
              <a:t>অসুবিধা:</a:t>
            </a:r>
          </a:p>
          <a:p>
            <a:r>
              <a:rPr lang="en-GB" b="1"/>
              <a:t>সুইচের মূল্য হাবের চেয়ে বেশি।</a:t>
            </a:r>
          </a:p>
          <a:p>
            <a:r>
              <a:rPr lang="en-GB" b="1"/>
              <a:t>এর গঠন পদ্ধতি জটিল।</a:t>
            </a:r>
          </a:p>
          <a:p>
            <a:r>
              <a:rPr lang="en-GB" b="1"/>
              <a:t>ডেটা ফিল্টারিং সম্ভব নয়।</a:t>
            </a:r>
          </a:p>
          <a:p>
            <a:endParaRPr lang="en-GB" b="1"/>
          </a:p>
          <a:p>
            <a:pPr marL="514350" indent="-514350">
              <a:buFont typeface="+mj-lt"/>
              <a:buAutoNum type="arabicPeriod"/>
            </a:pP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BBE494-DDDF-DD4B-A226-C6061E0C1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13" y="2288381"/>
            <a:ext cx="3976687" cy="40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2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FD40-BA3D-5341-8AA8-503A925C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938" y="365126"/>
            <a:ext cx="9263062" cy="1170780"/>
          </a:xfrm>
        </p:spPr>
        <p:txBody>
          <a:bodyPr>
            <a:normAutofit fontScale="90000"/>
          </a:bodyPr>
          <a:lstStyle/>
          <a:p>
            <a:r>
              <a:rPr lang="en-GB" sz="3200" b="1"/>
              <a:t>হাব: </a:t>
            </a:r>
            <a:r>
              <a:rPr lang="en-GB" sz="3200"/>
              <a:t>যে কেন্দ্রিয় সংযোজক যন্ত্র প্রেরক মাধ্যম হতে প্রাপ্ত সিগনাল সংযুক্ত প্রতিটি কম্পিউটারেই প্রেরণ করে তাকে হাব বলে।</a:t>
            </a:r>
            <a:endParaRPr lang="en-US" sz="3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2F53-E2C0-2848-BDA7-54DEABCC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466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সুবিধা:</a:t>
            </a:r>
          </a:p>
          <a:p>
            <a:r>
              <a:rPr lang="en-GB"/>
              <a:t>বিভিন্ন ধরনের মিডিয়াকে সংযুক্ত করে থাকে।</a:t>
            </a:r>
          </a:p>
          <a:p>
            <a:r>
              <a:rPr lang="en-GB"/>
              <a:t>অন্যান্য ডিভাইসের তুলনায় দামে সস্তা।</a:t>
            </a:r>
          </a:p>
          <a:p>
            <a:pPr marL="0" indent="0">
              <a:buNone/>
            </a:pPr>
            <a:r>
              <a:rPr lang="en-GB" b="1"/>
              <a:t>অসুবিধা:</a:t>
            </a:r>
          </a:p>
          <a:p>
            <a:r>
              <a:rPr lang="en-GB"/>
              <a:t>ডেট আদান প্রদানে বাধার সম্ভাবনা থাকে।</a:t>
            </a:r>
          </a:p>
          <a:p>
            <a:r>
              <a:rPr lang="en-GB"/>
              <a:t>নেটওয়ার্ক ট্রাফিক বৃদ্ধি পায়।</a:t>
            </a:r>
          </a:p>
          <a:p>
            <a:r>
              <a:rPr lang="en-GB"/>
              <a:t>ডেটা ফিল্টারিং সম্ভব হয় না।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4301EA-8FD1-3F46-9561-2E1ECEC3E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140" y="2179239"/>
            <a:ext cx="3065859" cy="39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                                পরিচিতি:</vt:lpstr>
      <vt:lpstr>PowerPoint Presentation</vt:lpstr>
      <vt:lpstr>    এসো ছবিগুলো ভালো করে দেখি</vt:lpstr>
      <vt:lpstr>PowerPoint Presentation</vt:lpstr>
      <vt:lpstr>আজকের বিষয়:নেটওয়ার্কিং ডিবাইস</vt:lpstr>
      <vt:lpstr>নেটওয়ার্কিং ডিবাইস: নেটওয়ার্ক তৈরির জন্য কম্পিউটার ছাড়াও যে বিভিন্ন ডিভাইস ব্যবহৃত হয় তাকে নেটওয়ার্কিং ডিভাইস বলে।</vt:lpstr>
      <vt:lpstr>সুইচ: যে কেন্দ্রিয় সংযোজক যন্ত্র প্রেরণ মাধ্যম হতে প্রাপ্ত সিগনাল শুধুমাত্র একটি  নির্দিষ্ট প্রাপক কম্পিউটারে প্রেরণ করে তাকে সুইচ বলে।</vt:lpstr>
      <vt:lpstr>হাব: যে কেন্দ্রিয় সংযোজক যন্ত্র প্রেরক মাধ্যম হতে প্রাপ্ত সিগনাল সংযুক্ত প্রতিটি কম্পিউটারেই প্রেরণ করে তাকে হাব বলে।</vt:lpstr>
      <vt:lpstr>রাউটার : যে ডিবাইস বিভিন্ন ধরনের নেটওয়ার্ককে সংযুক্ত করতে পারে তাকে রাউটার বলে।</vt:lpstr>
      <vt:lpstr>রিপিটার: নেটওয়ার্ক এর কম্পিউটারের দূরত্ব বেশি হলে সিগনাল দুর্বল হয়ে পড়ে, এই দুর্বল সিগনাল কে শক্তিশালী করার ডিবাইস হচ্ছে রিপিটার।</vt:lpstr>
      <vt:lpstr>                       একক কাজ: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10</cp:revision>
  <dcterms:modified xsi:type="dcterms:W3CDTF">2020-07-13T15:31:12Z</dcterms:modified>
</cp:coreProperties>
</file>