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67" r:id="rId3"/>
    <p:sldId id="264" r:id="rId4"/>
    <p:sldId id="265" r:id="rId5"/>
    <p:sldId id="259" r:id="rId6"/>
    <p:sldId id="260" r:id="rId7"/>
    <p:sldId id="261" r:id="rId8"/>
    <p:sldId id="262" r:id="rId9"/>
    <p:sldId id="263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540" y="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916AB-2D32-4991-9E24-E26138DFC3E0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CB3E5-BF56-480C-9DC8-B5876C52A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582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 algn="ctr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B3E5-BF56-480C-9DC8-B5876C52A94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 algn="ctr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B3E5-BF56-480C-9DC8-B5876C52A94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867400" cy="1447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D6009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Welcome</a:t>
            </a:r>
            <a:endParaRPr lang="en-US" sz="5400" b="1" cap="none" spc="50" dirty="0">
              <a:ln w="11430"/>
              <a:solidFill>
                <a:srgbClr val="D6009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Content Placeholder 7" descr="Rose,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752600"/>
            <a:ext cx="3429000" cy="4572000"/>
          </a:xfrm>
        </p:spPr>
      </p:pic>
      <p:sp>
        <p:nvSpPr>
          <p:cNvPr id="4" name="Rectangle 3"/>
          <p:cNvSpPr/>
          <p:nvPr/>
        </p:nvSpPr>
        <p:spPr>
          <a:xfrm>
            <a:off x="7010400" y="5943600"/>
            <a:ext cx="685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/>
              <a:t> 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971800" y="2971799"/>
            <a:ext cx="6858001" cy="914399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7315200" cy="762000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219700" y="2933700"/>
            <a:ext cx="6858001" cy="990599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0"/>
            <a:ext cx="7315200" cy="762000"/>
          </a:xfrm>
          <a:prstGeom prst="rect">
            <a:avLst/>
          </a:prstGeom>
        </p:spPr>
      </p:pic>
      <p:grpSp>
        <p:nvGrpSpPr>
          <p:cNvPr id="4" name="Group 7"/>
          <p:cNvGrpSpPr/>
          <p:nvPr/>
        </p:nvGrpSpPr>
        <p:grpSpPr>
          <a:xfrm>
            <a:off x="0" y="4720301"/>
            <a:ext cx="1981200" cy="2137700"/>
            <a:chOff x="-158285" y="5292604"/>
            <a:chExt cx="1300367" cy="1723220"/>
          </a:xfrm>
        </p:grpSpPr>
        <p:grpSp>
          <p:nvGrpSpPr>
            <p:cNvPr id="7" name="Group 8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13" name="Picture 12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4" name="Picture 13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8" name="Group 9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11" name="Picture 10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2" name="Picture 11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9" name="Group 14"/>
          <p:cNvGrpSpPr/>
          <p:nvPr/>
        </p:nvGrpSpPr>
        <p:grpSpPr>
          <a:xfrm>
            <a:off x="7229888" y="4847790"/>
            <a:ext cx="1974418" cy="1933515"/>
            <a:chOff x="-158285" y="5292604"/>
            <a:chExt cx="1300367" cy="1723220"/>
          </a:xfrm>
        </p:grpSpPr>
        <p:grpSp>
          <p:nvGrpSpPr>
            <p:cNvPr id="10" name="Group 30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20" name="Picture 19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1" name="Picture 20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5" name="Group 31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18" name="Picture 17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9" name="Picture 18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sp>
        <p:nvSpPr>
          <p:cNvPr id="24" name="Sun 23"/>
          <p:cNvSpPr/>
          <p:nvPr/>
        </p:nvSpPr>
        <p:spPr>
          <a:xfrm>
            <a:off x="1295400" y="838200"/>
            <a:ext cx="6781800" cy="5334000"/>
          </a:xfrm>
          <a:prstGeom prst="sun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23261" y="2971800"/>
            <a:ext cx="31489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err="1" smtClean="0"/>
              <a:t>MD.Nasir</a:t>
            </a:r>
            <a:r>
              <a:rPr lang="en-US" dirty="0" smtClean="0"/>
              <a:t> </a:t>
            </a:r>
            <a:r>
              <a:rPr lang="en-US" dirty="0" err="1" smtClean="0"/>
              <a:t>uddin</a:t>
            </a:r>
            <a:r>
              <a:rPr lang="en-US" dirty="0" smtClean="0"/>
              <a:t> (</a:t>
            </a:r>
            <a:r>
              <a:rPr lang="en-US" dirty="0" err="1" smtClean="0"/>
              <a:t>Bahar</a:t>
            </a:r>
            <a:r>
              <a:rPr lang="en-US" dirty="0" smtClean="0"/>
              <a:t>)</a:t>
            </a:r>
          </a:p>
          <a:p>
            <a:r>
              <a:rPr lang="en-US" dirty="0" smtClean="0"/>
              <a:t>Assistant teacher (English)</a:t>
            </a:r>
          </a:p>
          <a:p>
            <a:r>
              <a:rPr lang="en-US" dirty="0" err="1" smtClean="0"/>
              <a:t>Jamila</a:t>
            </a:r>
            <a:r>
              <a:rPr lang="en-US" dirty="0" smtClean="0"/>
              <a:t> </a:t>
            </a:r>
            <a:r>
              <a:rPr lang="en-US" dirty="0" err="1" smtClean="0"/>
              <a:t>khatun</a:t>
            </a:r>
            <a:r>
              <a:rPr lang="en-US" dirty="0" smtClean="0"/>
              <a:t> </a:t>
            </a:r>
            <a:r>
              <a:rPr lang="en-US" dirty="0" err="1" smtClean="0"/>
              <a:t>Chowdhury</a:t>
            </a:r>
            <a:r>
              <a:rPr lang="en-US" dirty="0" smtClean="0"/>
              <a:t> High School.</a:t>
            </a:r>
          </a:p>
          <a:p>
            <a:r>
              <a:rPr lang="en-US" dirty="0" smtClean="0"/>
              <a:t>Mobile: 01817204698</a:t>
            </a:r>
          </a:p>
          <a:p>
            <a:r>
              <a:rPr lang="en-US" dirty="0" smtClean="0"/>
              <a:t>E-mail:baharfeni100@yahoo.com</a:t>
            </a:r>
          </a:p>
          <a:p>
            <a:r>
              <a:rPr lang="en-US" dirty="0" err="1" smtClean="0"/>
              <a:t>Class:Ten</a:t>
            </a:r>
            <a:endParaRPr lang="en-US" dirty="0" smtClean="0"/>
          </a:p>
          <a:p>
            <a:r>
              <a:rPr lang="en-US" dirty="0" err="1" smtClean="0"/>
              <a:t>Sub:English</a:t>
            </a:r>
            <a:r>
              <a:rPr lang="en-US" dirty="0" smtClean="0"/>
              <a:t> 1</a:t>
            </a:r>
            <a:r>
              <a:rPr lang="en-US" baseline="30000" dirty="0" smtClean="0"/>
              <a:t>st</a:t>
            </a:r>
            <a:r>
              <a:rPr lang="en-US" dirty="0" smtClean="0"/>
              <a:t>  paper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762000"/>
            <a:ext cx="2895600" cy="4038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85889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Match with their synonyms: 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990600"/>
          <a:ext cx="8763001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8600"/>
                <a:gridCol w="47244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Despair 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Result   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Pebble 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Look for 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  <a:cs typeface="Nikosh" pitchFamily="2" charset="0"/>
                        </a:rPr>
                        <a:t>Search 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Again and again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  <a:cs typeface="Nikosh" pitchFamily="2" charset="0"/>
                        </a:rPr>
                        <a:t>Effect 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Stone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  <a:cs typeface="Nikosh" pitchFamily="2" charset="0"/>
                        </a:rPr>
                        <a:t>Over and over</a:t>
                      </a:r>
                      <a:endParaRPr lang="en-US" sz="4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Hopelessness 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Enjoy the story!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Content Placeholder 5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15745915"/>
              </p:ext>
            </p:extLst>
          </p:nvPr>
        </p:nvGraphicFramePr>
        <p:xfrm>
          <a:off x="4114800" y="3201194"/>
          <a:ext cx="914400" cy="714375"/>
        </p:xfrm>
        <a:graphic>
          <a:graphicData uri="http://schemas.openxmlformats.org/presentationml/2006/ole">
            <p:oleObj spid="_x0000_s1033" name="Packager Shell Object" showAsIcon="1" r:id="rId3" imgW="914400" imgH="7142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Fill in the gaps: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It was ____ hot summer day.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A crow was very ____.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He _____ about here and there looking ___ water.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He saw a ____ with water.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He went ____ to the pot.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Fill in the gaps: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He looked _____.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He saw some _____.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He had an _____.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He picked up the pebbles one ____ one and dropped them ___ the pot. 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Rearrange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As each pebble went down, the water in the jar rose up little by little.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It flew from one place to another in search of water and at last  found a jar  in a garden.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Then it decided to fly away in despair.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The crow tried to turn the jar over and over again but it had no effect.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Then it dropped the pebbles into the jar.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 startAt="6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A crow was very thirsty and wanted to drink water.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 startAt="6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There was some water in the jar but it was too low down and out of reach.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 startAt="6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As it was leaving the jar, it noticed a heap of pebbles nearby.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 startAt="6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He hit upon a plan then and took some pebbles.</a:t>
            </a:r>
          </a:p>
          <a:p>
            <a:pPr marL="457200" indent="-457200">
              <a:buClr>
                <a:srgbClr val="FF0000"/>
              </a:buClr>
              <a:buSzPct val="50000"/>
              <a:buFont typeface="+mj-lt"/>
              <a:buAutoNum type="alphaLcPeriod" startAt="6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When the water came to the mouth of the jar,  the crow drank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 thirsty crow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239520"/>
          <a:ext cx="8763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  <a:gridCol w="6858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296</Words>
  <Application>Microsoft Office PowerPoint</Application>
  <PresentationFormat>On-screen Show (4:3)</PresentationFormat>
  <Paragraphs>68</Paragraphs>
  <Slides>10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Packager Shell Object</vt:lpstr>
      <vt:lpstr>Welcome</vt:lpstr>
      <vt:lpstr>Introduction</vt:lpstr>
      <vt:lpstr>Match with their synonyms:  </vt:lpstr>
      <vt:lpstr>Enjoy the story!</vt:lpstr>
      <vt:lpstr>Fill in the gaps: </vt:lpstr>
      <vt:lpstr>Fill in the gaps: </vt:lpstr>
      <vt:lpstr>Rearrange</vt:lpstr>
      <vt:lpstr>Slide 8</vt:lpstr>
      <vt:lpstr>A thirsty crow 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 + Noun </dc:title>
  <dc:creator>Ashfaque</dc:creator>
  <cp:lastModifiedBy>BAHAR</cp:lastModifiedBy>
  <cp:revision>47</cp:revision>
  <dcterms:created xsi:type="dcterms:W3CDTF">2006-08-16T00:00:00Z</dcterms:created>
  <dcterms:modified xsi:type="dcterms:W3CDTF">2020-07-17T06:51:33Z</dcterms:modified>
</cp:coreProperties>
</file>