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3.jpg" ContentType="image/png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82" r:id="rId3"/>
    <p:sldId id="275" r:id="rId4"/>
    <p:sldId id="270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8" r:id="rId17"/>
    <p:sldId id="279" r:id="rId18"/>
    <p:sldId id="280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7EC8-951E-486A-AB2A-D5E8060D0CA1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CA34-947F-4666-A592-301246899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0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7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0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3B140-3FEB-4EA0-9B40-868A4B56B30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1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6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7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6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6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6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8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7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6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5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4CAF-70EF-402B-BD27-68CCE284FD5F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2096-B0C2-4E20-AEB8-12D63284A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1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2743" y="3197661"/>
            <a:ext cx="86868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8536" y="1822158"/>
            <a:ext cx="81364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 ক্লাসে </a:t>
            </a:r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-সকলকে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761" y="5225143"/>
            <a:ext cx="2469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কেলভিন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031" y="1242970"/>
            <a:ext cx="2891996" cy="39821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61" y="1242970"/>
            <a:ext cx="2717890" cy="36285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1052" y="5225142"/>
            <a:ext cx="229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কেলভিন  স্কেল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7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7" y="860515"/>
            <a:ext cx="2872739" cy="3231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284" y="4585063"/>
            <a:ext cx="258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কুলম্ব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101" y="2024742"/>
            <a:ext cx="4677016" cy="2168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2490" y="4585062"/>
            <a:ext cx="258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কুলম্বের সূত্র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2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5" y="1512842"/>
            <a:ext cx="3579112" cy="26808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2" y="1512842"/>
            <a:ext cx="4876800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5840" y="5225143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ভোল্টা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3509" y="5225142"/>
            <a:ext cx="248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ভোল্টামিটার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2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2"/>
          <a:stretch/>
        </p:blipFill>
        <p:spPr>
          <a:xfrm>
            <a:off x="733016" y="1402963"/>
            <a:ext cx="2898458" cy="33705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5840" y="5225143"/>
            <a:ext cx="262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অরস্টেড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06" y="1402963"/>
            <a:ext cx="3263131" cy="32735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98664" y="5006480"/>
            <a:ext cx="421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বিদ্যুৎ প্রবাহের চৌম্বক ক্রিয়া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1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148" y="3933374"/>
            <a:ext cx="275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ফ্যারাডে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78" y="309226"/>
            <a:ext cx="2665774" cy="31989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0789" y="4800436"/>
            <a:ext cx="10189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ফ্যারাডে ও হেনরি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১৮৩১ সালে দেখান যে 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চৌম্বক ক্ষেত্রের পরিবর্তন করে বিদ্যুৎ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তৈরি করা যায়।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367" y="309226"/>
            <a:ext cx="2794000" cy="318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2800" y="3808600"/>
            <a:ext cx="275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বিজ্ঞানী হেনরি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3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5" y="5029200"/>
            <a:ext cx="2782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ম্যাক্সয়েল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1" y="624970"/>
            <a:ext cx="3333802" cy="38947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657" y="624970"/>
            <a:ext cx="6576794" cy="3777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4025" y="4706034"/>
            <a:ext cx="36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বিদ্যুৎ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চৌম্বকীয় তরঙ্গ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53340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8325" y="4253076"/>
            <a:ext cx="829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 সর্বপ্রথম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বৈদ্যুতিক ব্যাটারি আবিষ্কার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করেন?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182" y="231629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সৌরকেন্দ্রিক সৌরজগতের প্রবক্তা কে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181" y="5562601"/>
            <a:ext cx="9025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উত্তরমালাঃ ১। 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গ্যালিলিও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২ ।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নিউটন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৩ ।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ভোলটা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0360" y="317733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 সর্বপ্রথম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বলবিদ্যার ৩টি সূত্র প্রকাশ করেন?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829403" y="187625"/>
            <a:ext cx="29718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6" y="1652170"/>
            <a:ext cx="4297264" cy="1992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766" y="444137"/>
            <a:ext cx="328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নং প্রশ্ন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9280" y="1698171"/>
            <a:ext cx="535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পাশের সূত্রটি কে আবিষ্কার করেন?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5771" y="3409405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কুলম্ব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3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95" y="1479368"/>
            <a:ext cx="3495947" cy="41951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4766" y="444137"/>
            <a:ext cx="328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নং প্রশ্ন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9280" y="1698171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উনার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কী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5771" y="3409405"/>
            <a:ext cx="4611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ফ্যারাডে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-91439"/>
            <a:ext cx="12100560" cy="671595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56079" y="2543263"/>
            <a:ext cx="27301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1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4406" y="530840"/>
            <a:ext cx="61722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000" b="1" i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729347"/>
            <a:ext cx="472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6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মহব্বত আলী</a:t>
            </a:r>
          </a:p>
          <a:p>
            <a:pPr algn="ctr">
              <a:buNone/>
            </a:pPr>
            <a:r>
              <a:rPr lang="bn-IN" sz="40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প্রভাষক, পদার্থবিজ্ঞান</a:t>
            </a:r>
          </a:p>
          <a:p>
            <a:pPr algn="ctr">
              <a:buNone/>
            </a:pP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মিজমিজি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 হাজী 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আব্দুস </a:t>
            </a:r>
            <a:r>
              <a:rPr lang="en-US" sz="2400" b="1" kern="1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সামাদ </a:t>
            </a:r>
            <a:r>
              <a:rPr lang="bn-IN" sz="2400" b="1" kern="1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ইস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লামিয়া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IN" sz="2400" b="1" kern="100" spc="-300" dirty="0" smtClean="0">
                <a:latin typeface="NikoshBAN" pitchFamily="2" charset="0"/>
                <a:cs typeface="NikoshBAN" pitchFamily="2" charset="0"/>
              </a:rPr>
              <a:t>ালি</a:t>
            </a:r>
            <a:r>
              <a:rPr lang="bn-BD" sz="2400" b="1" kern="100" spc="-300" dirty="0" smtClean="0">
                <a:latin typeface="NikoshBAN" pitchFamily="2" charset="0"/>
                <a:cs typeface="NikoshBAN" pitchFamily="2" charset="0"/>
              </a:rPr>
              <a:t>ম 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মাদ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রাসা </a:t>
            </a:r>
          </a:p>
          <a:p>
            <a:pPr algn="ctr">
              <a:buNone/>
            </a:pP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সিদ্ধিরগঞ্জ</a:t>
            </a:r>
            <a:r>
              <a:rPr lang="en-US" sz="2400" b="1" kern="100" spc="-3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latin typeface="NikoshBAN" pitchFamily="2" charset="0"/>
                <a:cs typeface="NikoshBAN" pitchFamily="2" charset="0"/>
              </a:rPr>
              <a:t>, নারায়</a:t>
            </a:r>
            <a:r>
              <a:rPr lang="bn-IN" sz="2400" b="1" kern="100" spc="-300" dirty="0">
                <a:latin typeface="NikoshBAN" pitchFamily="2" charset="0"/>
                <a:cs typeface="NikoshBAN" pitchFamily="2" charset="0"/>
              </a:rPr>
              <a:t>ণগঞ্জ । </a:t>
            </a:r>
            <a:endParaRPr lang="bn-BD" sz="2400" b="1" kern="100" spc="-300" dirty="0">
              <a:latin typeface="NikoshBAN" pitchFamily="2" charset="0"/>
              <a:cs typeface="NikoshBAN" pitchFamily="2" charset="0"/>
            </a:endParaRPr>
          </a:p>
          <a:p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743202"/>
            <a:ext cx="381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5400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3600" b="1" kern="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৯ম-১০ম </a:t>
            </a:r>
          </a:p>
          <a:p>
            <a:pPr algn="ctr">
              <a:buNone/>
            </a:pPr>
            <a:r>
              <a:rPr lang="bn-IN" sz="36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600" b="1" kern="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>
              <a:buNone/>
            </a:pPr>
            <a:r>
              <a:rPr lang="en-US" sz="36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36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600" b="1" kern="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kern="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১.৩.</a:t>
            </a:r>
            <a:r>
              <a:rPr lang="en-US" sz="3600" b="1" kern="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600" b="1" kern="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b="1" kern="3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298474" y="2865088"/>
            <a:ext cx="52251" cy="234154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60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" y="1243147"/>
            <a:ext cx="4073436" cy="4073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445" y="1974667"/>
            <a:ext cx="4299660" cy="22968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25556" y="489635"/>
            <a:ext cx="3395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350" y="4670252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6775" y="4670251"/>
            <a:ext cx="216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নৌবহর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944" y="5231954"/>
            <a:ext cx="1158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আবিষ্কারের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পেছনে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584" y="6041121"/>
            <a:ext cx="3148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9222" y="5953815"/>
            <a:ext cx="411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5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0400" y="381000"/>
            <a:ext cx="58674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শিরোনাম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2438401"/>
            <a:ext cx="9067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u="sng" dirty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পদার্থবিজ্ঞা</a:t>
            </a:r>
            <a:r>
              <a:rPr lang="bn-IN" sz="6000" u="sng" dirty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নের </a:t>
            </a:r>
            <a:r>
              <a:rPr lang="bn-IN" sz="6000" u="sng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ক্রমবিকাশ  </a:t>
            </a:r>
            <a:endParaRPr lang="bn-IN" sz="6000" u="sng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 পদার্থবিজ্ঞানের উত্থানপর্ব)</a:t>
            </a:r>
            <a:endParaRPr lang="bn-IN" sz="40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27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46067" y="3040522"/>
            <a:ext cx="9265921" cy="2739211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পদার্থবিজ্ঞানের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উত্থানপর্ব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উত্থানপর্বের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জ্ঞা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নী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র আবিষ্কারের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ঘটনা ও অবদান  ব্যাখ্যা করতে পারবে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1" y="2024859"/>
            <a:ext cx="75520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</a:t>
            </a:r>
            <a:r>
              <a:rPr lang="bn-IN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7600" y="152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solidFill>
                  <a:srgbClr val="00467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পদার্থবিজ্ঞান, শ্রেণিঃ ৯ম-১০ম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96594" y="824530"/>
            <a:ext cx="27751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679" y="4193176"/>
            <a:ext cx="343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কোপার্নিকাস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0"/>
          <a:stretch/>
        </p:blipFill>
        <p:spPr>
          <a:xfrm>
            <a:off x="5751875" y="1307463"/>
            <a:ext cx="5379795" cy="2689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84" y="1340574"/>
            <a:ext cx="2769923" cy="2708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3457" y="4193175"/>
            <a:ext cx="343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সৌরজগত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87374" y="188192"/>
            <a:ext cx="4079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0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839" y="5225143"/>
            <a:ext cx="250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গ্যালিলিও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18" y="1533796"/>
            <a:ext cx="4531963" cy="3208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533797"/>
            <a:ext cx="3024704" cy="3208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1233" y="5225142"/>
            <a:ext cx="349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সৌরকেন্দ্রিক সৌরজগত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7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3904008"/>
            <a:ext cx="327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নিউটন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7"/>
          <a:stretch/>
        </p:blipFill>
        <p:spPr>
          <a:xfrm>
            <a:off x="5403668" y="1041763"/>
            <a:ext cx="4990577" cy="2782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2" y="1041763"/>
            <a:ext cx="4303745" cy="2410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9509" y="3904008"/>
            <a:ext cx="4354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নিউট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মহাকর্ষ সূত্র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2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2" y="1110342"/>
            <a:ext cx="3487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রামফোরড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আবিষ্কার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1" y="692331"/>
            <a:ext cx="5483679" cy="36557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3772" y="4753064"/>
            <a:ext cx="10711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 রামফোরড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5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262</Words>
  <Application>Microsoft Office PowerPoint</Application>
  <PresentationFormat>Widescreen</PresentationFormat>
  <Paragraphs>64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Shonar Bangla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Mohabbat Ali</dc:creator>
  <cp:lastModifiedBy>Mohabbat Ali</cp:lastModifiedBy>
  <cp:revision>32</cp:revision>
  <dcterms:created xsi:type="dcterms:W3CDTF">2020-05-10T11:59:45Z</dcterms:created>
  <dcterms:modified xsi:type="dcterms:W3CDTF">2020-07-17T09:55:46Z</dcterms:modified>
</cp:coreProperties>
</file>