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notesMasterIdLst>
    <p:notesMasterId r:id="rId17"/>
  </p:notesMasterIdLst>
  <p:sldIdLst>
    <p:sldId id="256" r:id="rId2"/>
    <p:sldId id="279" r:id="rId3"/>
    <p:sldId id="280" r:id="rId4"/>
    <p:sldId id="262" r:id="rId5"/>
    <p:sldId id="259" r:id="rId6"/>
    <p:sldId id="263" r:id="rId7"/>
    <p:sldId id="267" r:id="rId8"/>
    <p:sldId id="277" r:id="rId9"/>
    <p:sldId id="268" r:id="rId10"/>
    <p:sldId id="270" r:id="rId11"/>
    <p:sldId id="276" r:id="rId12"/>
    <p:sldId id="275" r:id="rId13"/>
    <p:sldId id="266" r:id="rId14"/>
    <p:sldId id="265" r:id="rId15"/>
    <p:sldId id="26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9" autoAdjust="0"/>
    <p:restoredTop sz="94660"/>
  </p:normalViewPr>
  <p:slideViewPr>
    <p:cSldViewPr>
      <p:cViewPr varScale="1">
        <p:scale>
          <a:sx n="82" d="100"/>
          <a:sy n="82" d="100"/>
        </p:scale>
        <p:origin x="166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7F20A6-C49E-475A-902D-7535CFFD3092}" type="doc">
      <dgm:prSet loTypeId="urn:microsoft.com/office/officeart/2005/8/layout/radial5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8ACF8BA-4E49-4124-A7B8-71733026194F}">
      <dgm:prSet phldrT="[Text]" custT="1"/>
      <dgm:spPr/>
      <dgm:t>
        <a:bodyPr/>
        <a:lstStyle/>
        <a:p>
          <a:r>
            <a:rPr lang="en-US" sz="2400" b="1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সামাজিকীকরনের</a:t>
          </a:r>
          <a:r>
            <a:rPr lang="en-US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400" b="1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কয়েকটি</a:t>
          </a:r>
          <a:r>
            <a:rPr lang="en-US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400" b="1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উপাদান</a:t>
          </a:r>
          <a:endParaRPr lang="en-US" sz="2400" b="1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8241022C-1EB4-4B95-8B79-3E8AB3A72835}" type="parTrans" cxnId="{DDD5A0F3-1805-476B-93AA-02DB8B4887CF}">
      <dgm:prSet/>
      <dgm:spPr/>
      <dgm:t>
        <a:bodyPr/>
        <a:lstStyle/>
        <a:p>
          <a:endParaRPr lang="en-US"/>
        </a:p>
      </dgm:t>
    </dgm:pt>
    <dgm:pt modelId="{B5A3ACEB-68E9-46C8-82D1-171A0361F54C}" type="sibTrans" cxnId="{DDD5A0F3-1805-476B-93AA-02DB8B4887CF}">
      <dgm:prSet/>
      <dgm:spPr/>
      <dgm:t>
        <a:bodyPr/>
        <a:lstStyle/>
        <a:p>
          <a:endParaRPr lang="en-US"/>
        </a:p>
      </dgm:t>
    </dgm:pt>
    <dgm:pt modelId="{FF04D835-E2B5-41DA-AB51-E041B3D0D4F0}">
      <dgm:prSet phldrT="[Text]" custT="1"/>
      <dgm:spPr/>
      <dgm:t>
        <a:bodyPr/>
        <a:lstStyle/>
        <a:p>
          <a:r>
            <a:rPr lang="en-US" sz="2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পরিবার</a:t>
          </a:r>
          <a:endParaRPr lang="en-US" sz="2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4BC475-BCA9-489E-AD3E-D5AAFD223BE7}" type="parTrans" cxnId="{DC9ABB90-5CB9-4EB3-9DB9-6C810259FF89}">
      <dgm:prSet/>
      <dgm:spPr/>
      <dgm:t>
        <a:bodyPr/>
        <a:lstStyle/>
        <a:p>
          <a:endParaRPr lang="en-US"/>
        </a:p>
      </dgm:t>
    </dgm:pt>
    <dgm:pt modelId="{A50B4A27-CA0B-4973-86D9-B428E8CE1AAF}" type="sibTrans" cxnId="{DC9ABB90-5CB9-4EB3-9DB9-6C810259FF89}">
      <dgm:prSet/>
      <dgm:spPr/>
      <dgm:t>
        <a:bodyPr/>
        <a:lstStyle/>
        <a:p>
          <a:endParaRPr lang="en-US"/>
        </a:p>
      </dgm:t>
    </dgm:pt>
    <dgm:pt modelId="{B6D4A9CA-3721-4309-A5D7-51959D289B22}">
      <dgm:prSet phldrT="[Text]" custT="1"/>
      <dgm:spPr/>
      <dgm:t>
        <a:bodyPr/>
        <a:lstStyle/>
        <a:p>
          <a:r>
            <a:rPr lang="en-US" sz="28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স্থানীয়</a:t>
          </a:r>
          <a:r>
            <a: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সমাজ</a:t>
          </a:r>
          <a:endParaRPr lang="en-US" sz="2800" dirty="0">
            <a:solidFill>
              <a:schemeClr val="tx1"/>
            </a:solidFill>
          </a:endParaRPr>
        </a:p>
      </dgm:t>
    </dgm:pt>
    <dgm:pt modelId="{77BF2960-2089-4BA9-A910-E576245C6E33}" type="parTrans" cxnId="{6C1ACA9B-4228-465F-ADD8-F182FCBC6950}">
      <dgm:prSet/>
      <dgm:spPr/>
      <dgm:t>
        <a:bodyPr/>
        <a:lstStyle/>
        <a:p>
          <a:endParaRPr lang="en-US"/>
        </a:p>
      </dgm:t>
    </dgm:pt>
    <dgm:pt modelId="{59C63C81-3965-4483-B14E-2ADC81196CD9}" type="sibTrans" cxnId="{6C1ACA9B-4228-465F-ADD8-F182FCBC6950}">
      <dgm:prSet/>
      <dgm:spPr/>
      <dgm:t>
        <a:bodyPr/>
        <a:lstStyle/>
        <a:p>
          <a:endParaRPr lang="en-US"/>
        </a:p>
      </dgm:t>
    </dgm:pt>
    <dgm:pt modelId="{8C548816-091B-4095-8203-84A96AB9CB35}">
      <dgm:prSet phldrT="[Text]" custT="1"/>
      <dgm:spPr/>
      <dgm:t>
        <a:bodyPr/>
        <a:lstStyle/>
        <a:p>
          <a:r>
            <a:rPr lang="en-US" sz="24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সমবয়সী</a:t>
          </a:r>
          <a:r>
            <a: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সঙ্গী</a:t>
          </a:r>
          <a:endParaRPr lang="en-US" sz="2400" dirty="0">
            <a:solidFill>
              <a:schemeClr val="tx1"/>
            </a:solidFill>
          </a:endParaRPr>
        </a:p>
      </dgm:t>
    </dgm:pt>
    <dgm:pt modelId="{92778AD7-746E-4F9B-B48B-2EEB26B2A439}" type="parTrans" cxnId="{4CDE4EA0-BA9A-4F24-8A57-4FEA42C0A5E3}">
      <dgm:prSet/>
      <dgm:spPr/>
      <dgm:t>
        <a:bodyPr/>
        <a:lstStyle/>
        <a:p>
          <a:endParaRPr lang="en-US"/>
        </a:p>
      </dgm:t>
    </dgm:pt>
    <dgm:pt modelId="{7AB796D7-8FCB-463E-BA9B-8C7BC66CFB8C}" type="sibTrans" cxnId="{4CDE4EA0-BA9A-4F24-8A57-4FEA42C0A5E3}">
      <dgm:prSet/>
      <dgm:spPr/>
      <dgm:t>
        <a:bodyPr/>
        <a:lstStyle/>
        <a:p>
          <a:endParaRPr lang="en-US"/>
        </a:p>
      </dgm:t>
    </dgm:pt>
    <dgm:pt modelId="{8F2AC313-3BD2-4B36-9400-A926C988B468}">
      <dgm:prSet phldrT="[Text]" custT="1"/>
      <dgm:spPr/>
      <dgm:t>
        <a:bodyPr/>
        <a:lstStyle/>
        <a:p>
          <a:r>
            <a:rPr lang="en-US" sz="20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রাজনৈতিক</a:t>
          </a:r>
          <a:r>
            <a: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0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প্রতিষ্ঠান</a:t>
          </a:r>
          <a:endParaRPr lang="en-US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137F7EC-97A6-421C-A78E-504AB03E8211}" type="parTrans" cxnId="{BAC3E62F-8B4C-49C3-AA32-3084262977BF}">
      <dgm:prSet/>
      <dgm:spPr/>
      <dgm:t>
        <a:bodyPr/>
        <a:lstStyle/>
        <a:p>
          <a:endParaRPr lang="en-US"/>
        </a:p>
      </dgm:t>
    </dgm:pt>
    <dgm:pt modelId="{5AB369D1-4609-4947-BBC3-EBA005B26EE7}" type="sibTrans" cxnId="{BAC3E62F-8B4C-49C3-AA32-3084262977BF}">
      <dgm:prSet/>
      <dgm:spPr/>
      <dgm:t>
        <a:bodyPr/>
        <a:lstStyle/>
        <a:p>
          <a:endParaRPr lang="en-US"/>
        </a:p>
      </dgm:t>
    </dgm:pt>
    <dgm:pt modelId="{0516AF48-EE93-4C3B-A1B1-77737FD559A8}" type="pres">
      <dgm:prSet presAssocID="{157F20A6-C49E-475A-902D-7535CFFD3092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1DA940A-4E54-474B-9295-9D5229FAB8F2}" type="pres">
      <dgm:prSet presAssocID="{88ACF8BA-4E49-4124-A7B8-71733026194F}" presName="centerShape" presStyleLbl="node0" presStyleIdx="0" presStyleCnt="1" custScaleX="185404" custScaleY="171142"/>
      <dgm:spPr/>
    </dgm:pt>
    <dgm:pt modelId="{239C4DE0-E5B6-4774-B258-DFDA82473EBC}" type="pres">
      <dgm:prSet presAssocID="{D24BC475-BCA9-489E-AD3E-D5AAFD223BE7}" presName="parTrans" presStyleLbl="sibTrans2D1" presStyleIdx="0" presStyleCnt="4"/>
      <dgm:spPr/>
    </dgm:pt>
    <dgm:pt modelId="{4808CDD7-F9E5-4BA5-B752-48607519971E}" type="pres">
      <dgm:prSet presAssocID="{D24BC475-BCA9-489E-AD3E-D5AAFD223BE7}" presName="connectorText" presStyleLbl="sibTrans2D1" presStyleIdx="0" presStyleCnt="4"/>
      <dgm:spPr/>
    </dgm:pt>
    <dgm:pt modelId="{05D9068C-CDC3-4AEB-A424-3F39EBD4BF33}" type="pres">
      <dgm:prSet presAssocID="{FF04D835-E2B5-41DA-AB51-E041B3D0D4F0}" presName="node" presStyleLbl="node1" presStyleIdx="0" presStyleCnt="4" custScaleX="114095" custScaleY="108754" custRadScaleRad="115898" custRadScaleInc="778">
        <dgm:presLayoutVars>
          <dgm:bulletEnabled val="1"/>
        </dgm:presLayoutVars>
      </dgm:prSet>
      <dgm:spPr/>
    </dgm:pt>
    <dgm:pt modelId="{7F6E5166-EDDB-4B0C-944B-09DBE00DE4C3}" type="pres">
      <dgm:prSet presAssocID="{77BF2960-2089-4BA9-A910-E576245C6E33}" presName="parTrans" presStyleLbl="sibTrans2D1" presStyleIdx="1" presStyleCnt="4"/>
      <dgm:spPr/>
    </dgm:pt>
    <dgm:pt modelId="{F35BB48A-A671-4711-B150-2927D71A70C1}" type="pres">
      <dgm:prSet presAssocID="{77BF2960-2089-4BA9-A910-E576245C6E33}" presName="connectorText" presStyleLbl="sibTrans2D1" presStyleIdx="1" presStyleCnt="4"/>
      <dgm:spPr/>
    </dgm:pt>
    <dgm:pt modelId="{4C2B1A77-AB6C-427E-B67C-B9B67BB659E3}" type="pres">
      <dgm:prSet presAssocID="{B6D4A9CA-3721-4309-A5D7-51959D289B22}" presName="node" presStyleLbl="node1" presStyleIdx="1" presStyleCnt="4" custRadScaleRad="113440" custRadScaleInc="-1026">
        <dgm:presLayoutVars>
          <dgm:bulletEnabled val="1"/>
        </dgm:presLayoutVars>
      </dgm:prSet>
      <dgm:spPr/>
    </dgm:pt>
    <dgm:pt modelId="{54C2C9DF-2AD4-4437-A519-FD7A6378EAA4}" type="pres">
      <dgm:prSet presAssocID="{92778AD7-746E-4F9B-B48B-2EEB26B2A439}" presName="parTrans" presStyleLbl="sibTrans2D1" presStyleIdx="2" presStyleCnt="4"/>
      <dgm:spPr/>
    </dgm:pt>
    <dgm:pt modelId="{C93254BE-30EF-4D09-8F9F-2F2D1DB0E98B}" type="pres">
      <dgm:prSet presAssocID="{92778AD7-746E-4F9B-B48B-2EEB26B2A439}" presName="connectorText" presStyleLbl="sibTrans2D1" presStyleIdx="2" presStyleCnt="4"/>
      <dgm:spPr/>
    </dgm:pt>
    <dgm:pt modelId="{06135A7C-D95A-4FE0-860E-AAD28EEC4D94}" type="pres">
      <dgm:prSet presAssocID="{8C548816-091B-4095-8203-84A96AB9CB35}" presName="node" presStyleLbl="node1" presStyleIdx="2" presStyleCnt="4" custScaleX="129508" custScaleY="132421" custRadScaleRad="110008" custRadScaleInc="-9985">
        <dgm:presLayoutVars>
          <dgm:bulletEnabled val="1"/>
        </dgm:presLayoutVars>
      </dgm:prSet>
      <dgm:spPr/>
    </dgm:pt>
    <dgm:pt modelId="{2263C3D9-FD8A-4D9C-BF6E-CC8D9D77270A}" type="pres">
      <dgm:prSet presAssocID="{1137F7EC-97A6-421C-A78E-504AB03E8211}" presName="parTrans" presStyleLbl="sibTrans2D1" presStyleIdx="3" presStyleCnt="4"/>
      <dgm:spPr/>
    </dgm:pt>
    <dgm:pt modelId="{A57585D4-F84C-42F3-ADD1-1C5ED7FAA3FC}" type="pres">
      <dgm:prSet presAssocID="{1137F7EC-97A6-421C-A78E-504AB03E8211}" presName="connectorText" presStyleLbl="sibTrans2D1" presStyleIdx="3" presStyleCnt="4"/>
      <dgm:spPr/>
    </dgm:pt>
    <dgm:pt modelId="{441F2276-892F-4C8B-BC77-15FF6960AE3E}" type="pres">
      <dgm:prSet presAssocID="{8F2AC313-3BD2-4B36-9400-A926C988B468}" presName="node" presStyleLbl="node1" presStyleIdx="3" presStyleCnt="4" custScaleX="118876" custScaleY="114831" custRadScaleRad="129671" custRadScaleInc="0">
        <dgm:presLayoutVars>
          <dgm:bulletEnabled val="1"/>
        </dgm:presLayoutVars>
      </dgm:prSet>
      <dgm:spPr/>
    </dgm:pt>
  </dgm:ptLst>
  <dgm:cxnLst>
    <dgm:cxn modelId="{1CAFF70A-9D10-4F38-8E47-5A788884050C}" type="presOf" srcId="{1137F7EC-97A6-421C-A78E-504AB03E8211}" destId="{A57585D4-F84C-42F3-ADD1-1C5ED7FAA3FC}" srcOrd="1" destOrd="0" presId="urn:microsoft.com/office/officeart/2005/8/layout/radial5"/>
    <dgm:cxn modelId="{C8B34D1B-9D64-4E41-92E2-D7720B32DBAF}" type="presOf" srcId="{1137F7EC-97A6-421C-A78E-504AB03E8211}" destId="{2263C3D9-FD8A-4D9C-BF6E-CC8D9D77270A}" srcOrd="0" destOrd="0" presId="urn:microsoft.com/office/officeart/2005/8/layout/radial5"/>
    <dgm:cxn modelId="{C7A0D31D-648A-438E-91F6-75502469FE33}" type="presOf" srcId="{88ACF8BA-4E49-4124-A7B8-71733026194F}" destId="{D1DA940A-4E54-474B-9295-9D5229FAB8F2}" srcOrd="0" destOrd="0" presId="urn:microsoft.com/office/officeart/2005/8/layout/radial5"/>
    <dgm:cxn modelId="{BAC3E62F-8B4C-49C3-AA32-3084262977BF}" srcId="{88ACF8BA-4E49-4124-A7B8-71733026194F}" destId="{8F2AC313-3BD2-4B36-9400-A926C988B468}" srcOrd="3" destOrd="0" parTransId="{1137F7EC-97A6-421C-A78E-504AB03E8211}" sibTransId="{5AB369D1-4609-4947-BBC3-EBA005B26EE7}"/>
    <dgm:cxn modelId="{3803B230-984D-41AD-9F00-6D85A6E57315}" type="presOf" srcId="{8F2AC313-3BD2-4B36-9400-A926C988B468}" destId="{441F2276-892F-4C8B-BC77-15FF6960AE3E}" srcOrd="0" destOrd="0" presId="urn:microsoft.com/office/officeart/2005/8/layout/radial5"/>
    <dgm:cxn modelId="{54FC753C-3191-4439-B014-87CC7A517EBA}" type="presOf" srcId="{D24BC475-BCA9-489E-AD3E-D5AAFD223BE7}" destId="{4808CDD7-F9E5-4BA5-B752-48607519971E}" srcOrd="1" destOrd="0" presId="urn:microsoft.com/office/officeart/2005/8/layout/radial5"/>
    <dgm:cxn modelId="{52C16854-48BB-47BE-921B-BD4CCC5559DE}" type="presOf" srcId="{92778AD7-746E-4F9B-B48B-2EEB26B2A439}" destId="{C93254BE-30EF-4D09-8F9F-2F2D1DB0E98B}" srcOrd="1" destOrd="0" presId="urn:microsoft.com/office/officeart/2005/8/layout/radial5"/>
    <dgm:cxn modelId="{D368165A-F9F2-48F4-858B-7D60EDB6A1DF}" type="presOf" srcId="{8C548816-091B-4095-8203-84A96AB9CB35}" destId="{06135A7C-D95A-4FE0-860E-AAD28EEC4D94}" srcOrd="0" destOrd="0" presId="urn:microsoft.com/office/officeart/2005/8/layout/radial5"/>
    <dgm:cxn modelId="{DC9ABB90-5CB9-4EB3-9DB9-6C810259FF89}" srcId="{88ACF8BA-4E49-4124-A7B8-71733026194F}" destId="{FF04D835-E2B5-41DA-AB51-E041B3D0D4F0}" srcOrd="0" destOrd="0" parTransId="{D24BC475-BCA9-489E-AD3E-D5AAFD223BE7}" sibTransId="{A50B4A27-CA0B-4973-86D9-B428E8CE1AAF}"/>
    <dgm:cxn modelId="{A33A2096-8BFC-411F-BEEB-35CF603FCDA7}" type="presOf" srcId="{B6D4A9CA-3721-4309-A5D7-51959D289B22}" destId="{4C2B1A77-AB6C-427E-B67C-B9B67BB659E3}" srcOrd="0" destOrd="0" presId="urn:microsoft.com/office/officeart/2005/8/layout/radial5"/>
    <dgm:cxn modelId="{6C1ACA9B-4228-465F-ADD8-F182FCBC6950}" srcId="{88ACF8BA-4E49-4124-A7B8-71733026194F}" destId="{B6D4A9CA-3721-4309-A5D7-51959D289B22}" srcOrd="1" destOrd="0" parTransId="{77BF2960-2089-4BA9-A910-E576245C6E33}" sibTransId="{59C63C81-3965-4483-B14E-2ADC81196CD9}"/>
    <dgm:cxn modelId="{7FB7789F-E31B-463D-80A7-F15ABA770BFC}" type="presOf" srcId="{157F20A6-C49E-475A-902D-7535CFFD3092}" destId="{0516AF48-EE93-4C3B-A1B1-77737FD559A8}" srcOrd="0" destOrd="0" presId="urn:microsoft.com/office/officeart/2005/8/layout/radial5"/>
    <dgm:cxn modelId="{4CDE4EA0-BA9A-4F24-8A57-4FEA42C0A5E3}" srcId="{88ACF8BA-4E49-4124-A7B8-71733026194F}" destId="{8C548816-091B-4095-8203-84A96AB9CB35}" srcOrd="2" destOrd="0" parTransId="{92778AD7-746E-4F9B-B48B-2EEB26B2A439}" sibTransId="{7AB796D7-8FCB-463E-BA9B-8C7BC66CFB8C}"/>
    <dgm:cxn modelId="{72CF0DA6-4F4B-4033-B5C6-CF7EC0355D8B}" type="presOf" srcId="{77BF2960-2089-4BA9-A910-E576245C6E33}" destId="{7F6E5166-EDDB-4B0C-944B-09DBE00DE4C3}" srcOrd="0" destOrd="0" presId="urn:microsoft.com/office/officeart/2005/8/layout/radial5"/>
    <dgm:cxn modelId="{CEA7C2BC-5ABE-4DD5-907B-BD459C462564}" type="presOf" srcId="{77BF2960-2089-4BA9-A910-E576245C6E33}" destId="{F35BB48A-A671-4711-B150-2927D71A70C1}" srcOrd="1" destOrd="0" presId="urn:microsoft.com/office/officeart/2005/8/layout/radial5"/>
    <dgm:cxn modelId="{0FA0E7BC-DA3D-49A8-97E4-1156C1B47676}" type="presOf" srcId="{92778AD7-746E-4F9B-B48B-2EEB26B2A439}" destId="{54C2C9DF-2AD4-4437-A519-FD7A6378EAA4}" srcOrd="0" destOrd="0" presId="urn:microsoft.com/office/officeart/2005/8/layout/radial5"/>
    <dgm:cxn modelId="{6725F2CB-9335-4711-A9AD-BA8706D89CFC}" type="presOf" srcId="{FF04D835-E2B5-41DA-AB51-E041B3D0D4F0}" destId="{05D9068C-CDC3-4AEB-A424-3F39EBD4BF33}" srcOrd="0" destOrd="0" presId="urn:microsoft.com/office/officeart/2005/8/layout/radial5"/>
    <dgm:cxn modelId="{DDD5A0F3-1805-476B-93AA-02DB8B4887CF}" srcId="{157F20A6-C49E-475A-902D-7535CFFD3092}" destId="{88ACF8BA-4E49-4124-A7B8-71733026194F}" srcOrd="0" destOrd="0" parTransId="{8241022C-1EB4-4B95-8B79-3E8AB3A72835}" sibTransId="{B5A3ACEB-68E9-46C8-82D1-171A0361F54C}"/>
    <dgm:cxn modelId="{2B0A61FB-84FD-4E5F-A8A3-7474B2D00E55}" type="presOf" srcId="{D24BC475-BCA9-489E-AD3E-D5AAFD223BE7}" destId="{239C4DE0-E5B6-4774-B258-DFDA82473EBC}" srcOrd="0" destOrd="0" presId="urn:microsoft.com/office/officeart/2005/8/layout/radial5"/>
    <dgm:cxn modelId="{4514F336-3AC6-49B6-88AE-723A9B48AC02}" type="presParOf" srcId="{0516AF48-EE93-4C3B-A1B1-77737FD559A8}" destId="{D1DA940A-4E54-474B-9295-9D5229FAB8F2}" srcOrd="0" destOrd="0" presId="urn:microsoft.com/office/officeart/2005/8/layout/radial5"/>
    <dgm:cxn modelId="{EDAA2C3E-9BCE-4206-BD7E-58A953524CD1}" type="presParOf" srcId="{0516AF48-EE93-4C3B-A1B1-77737FD559A8}" destId="{239C4DE0-E5B6-4774-B258-DFDA82473EBC}" srcOrd="1" destOrd="0" presId="urn:microsoft.com/office/officeart/2005/8/layout/radial5"/>
    <dgm:cxn modelId="{D2647CAC-7147-4D32-B034-73AFD601AE32}" type="presParOf" srcId="{239C4DE0-E5B6-4774-B258-DFDA82473EBC}" destId="{4808CDD7-F9E5-4BA5-B752-48607519971E}" srcOrd="0" destOrd="0" presId="urn:microsoft.com/office/officeart/2005/8/layout/radial5"/>
    <dgm:cxn modelId="{899642F4-E4A5-43B5-AEDC-EB695371F957}" type="presParOf" srcId="{0516AF48-EE93-4C3B-A1B1-77737FD559A8}" destId="{05D9068C-CDC3-4AEB-A424-3F39EBD4BF33}" srcOrd="2" destOrd="0" presId="urn:microsoft.com/office/officeart/2005/8/layout/radial5"/>
    <dgm:cxn modelId="{7E738352-1E35-45E0-A539-8059976138A4}" type="presParOf" srcId="{0516AF48-EE93-4C3B-A1B1-77737FD559A8}" destId="{7F6E5166-EDDB-4B0C-944B-09DBE00DE4C3}" srcOrd="3" destOrd="0" presId="urn:microsoft.com/office/officeart/2005/8/layout/radial5"/>
    <dgm:cxn modelId="{140942AE-9D51-4084-BB85-383086182101}" type="presParOf" srcId="{7F6E5166-EDDB-4B0C-944B-09DBE00DE4C3}" destId="{F35BB48A-A671-4711-B150-2927D71A70C1}" srcOrd="0" destOrd="0" presId="urn:microsoft.com/office/officeart/2005/8/layout/radial5"/>
    <dgm:cxn modelId="{8F5D963F-7894-463C-83B5-303B3E45B4ED}" type="presParOf" srcId="{0516AF48-EE93-4C3B-A1B1-77737FD559A8}" destId="{4C2B1A77-AB6C-427E-B67C-B9B67BB659E3}" srcOrd="4" destOrd="0" presId="urn:microsoft.com/office/officeart/2005/8/layout/radial5"/>
    <dgm:cxn modelId="{9A312183-0D35-402B-8813-BD4978C30B6C}" type="presParOf" srcId="{0516AF48-EE93-4C3B-A1B1-77737FD559A8}" destId="{54C2C9DF-2AD4-4437-A519-FD7A6378EAA4}" srcOrd="5" destOrd="0" presId="urn:microsoft.com/office/officeart/2005/8/layout/radial5"/>
    <dgm:cxn modelId="{EE053747-46F1-490A-84FA-249F6098B7FD}" type="presParOf" srcId="{54C2C9DF-2AD4-4437-A519-FD7A6378EAA4}" destId="{C93254BE-30EF-4D09-8F9F-2F2D1DB0E98B}" srcOrd="0" destOrd="0" presId="urn:microsoft.com/office/officeart/2005/8/layout/radial5"/>
    <dgm:cxn modelId="{52DB5955-FD52-4AB2-BC60-27A29F52D1BB}" type="presParOf" srcId="{0516AF48-EE93-4C3B-A1B1-77737FD559A8}" destId="{06135A7C-D95A-4FE0-860E-AAD28EEC4D94}" srcOrd="6" destOrd="0" presId="urn:microsoft.com/office/officeart/2005/8/layout/radial5"/>
    <dgm:cxn modelId="{A8171DF9-D174-4E66-B265-438257FE579F}" type="presParOf" srcId="{0516AF48-EE93-4C3B-A1B1-77737FD559A8}" destId="{2263C3D9-FD8A-4D9C-BF6E-CC8D9D77270A}" srcOrd="7" destOrd="0" presId="urn:microsoft.com/office/officeart/2005/8/layout/radial5"/>
    <dgm:cxn modelId="{EF7D21D4-78D0-46C0-94B3-E76038B746A9}" type="presParOf" srcId="{2263C3D9-FD8A-4D9C-BF6E-CC8D9D77270A}" destId="{A57585D4-F84C-42F3-ADD1-1C5ED7FAA3FC}" srcOrd="0" destOrd="0" presId="urn:microsoft.com/office/officeart/2005/8/layout/radial5"/>
    <dgm:cxn modelId="{5791BAAF-0D95-4F8A-8B27-5F70D31278BD}" type="presParOf" srcId="{0516AF48-EE93-4C3B-A1B1-77737FD559A8}" destId="{441F2276-892F-4C8B-BC77-15FF6960AE3E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DA940A-4E54-474B-9295-9D5229FAB8F2}">
      <dsp:nvSpPr>
        <dsp:cNvPr id="0" name=""/>
        <dsp:cNvSpPr/>
      </dsp:nvSpPr>
      <dsp:spPr>
        <a:xfrm>
          <a:off x="2485535" y="1434973"/>
          <a:ext cx="1929803" cy="178135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সামাজিকীকরনের</a:t>
          </a:r>
          <a:r>
            <a:rPr lang="en-US" sz="2400" b="1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400" b="1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কয়েকটি</a:t>
          </a:r>
          <a:r>
            <a:rPr lang="en-US" sz="2400" b="1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400" b="1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উপাদান</a:t>
          </a:r>
          <a:endParaRPr lang="en-US" sz="2400" b="1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2768148" y="1695846"/>
        <a:ext cx="1364577" cy="1259609"/>
      </dsp:txXfrm>
    </dsp:sp>
    <dsp:sp modelId="{239C4DE0-E5B6-4774-B258-DFDA82473EBC}">
      <dsp:nvSpPr>
        <dsp:cNvPr id="0" name=""/>
        <dsp:cNvSpPr/>
      </dsp:nvSpPr>
      <dsp:spPr>
        <a:xfrm rot="16224345">
          <a:off x="3407242" y="1128724"/>
          <a:ext cx="100305" cy="4289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3422181" y="1229561"/>
        <a:ext cx="70214" cy="257378"/>
      </dsp:txXfrm>
    </dsp:sp>
    <dsp:sp modelId="{05D9068C-CDC3-4AEB-A424-3F39EBD4BF33}">
      <dsp:nvSpPr>
        <dsp:cNvPr id="0" name=""/>
        <dsp:cNvSpPr/>
      </dsp:nvSpPr>
      <dsp:spPr>
        <a:xfrm>
          <a:off x="2743201" y="-126340"/>
          <a:ext cx="1439483" cy="137209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পরিবার</a:t>
          </a:r>
          <a:endParaRPr lang="en-US" sz="2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54008" y="74599"/>
        <a:ext cx="1017869" cy="970220"/>
      </dsp:txXfrm>
    </dsp:sp>
    <dsp:sp modelId="{7F6E5166-EDDB-4B0C-944B-09DBE00DE4C3}">
      <dsp:nvSpPr>
        <dsp:cNvPr id="0" name=""/>
        <dsp:cNvSpPr/>
      </dsp:nvSpPr>
      <dsp:spPr>
        <a:xfrm rot="21572298">
          <a:off x="4504959" y="2101802"/>
          <a:ext cx="216008" cy="4289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4504960" y="2187855"/>
        <a:ext cx="151206" cy="257378"/>
      </dsp:txXfrm>
    </dsp:sp>
    <dsp:sp modelId="{4C2B1A77-AB6C-427E-B67C-B9B67BB659E3}">
      <dsp:nvSpPr>
        <dsp:cNvPr id="0" name=""/>
        <dsp:cNvSpPr/>
      </dsp:nvSpPr>
      <dsp:spPr>
        <a:xfrm>
          <a:off x="4822831" y="1678681"/>
          <a:ext cx="1261653" cy="1261653"/>
        </a:xfrm>
        <a:prstGeom prst="ellipse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স্থানীয়</a:t>
          </a:r>
          <a:r>
            <a:rPr lang="en-US" sz="28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সমাজ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5007596" y="1863446"/>
        <a:ext cx="892123" cy="892123"/>
      </dsp:txXfrm>
    </dsp:sp>
    <dsp:sp modelId="{54C2C9DF-2AD4-4437-A519-FD7A6378EAA4}">
      <dsp:nvSpPr>
        <dsp:cNvPr id="0" name=""/>
        <dsp:cNvSpPr/>
      </dsp:nvSpPr>
      <dsp:spPr>
        <a:xfrm rot="5104458">
          <a:off x="3516655" y="3021327"/>
          <a:ext cx="24442" cy="4289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3520007" y="3103466"/>
        <a:ext cx="17109" cy="257378"/>
      </dsp:txXfrm>
    </dsp:sp>
    <dsp:sp modelId="{06135A7C-D95A-4FE0-860E-AAD28EEC4D94}">
      <dsp:nvSpPr>
        <dsp:cNvPr id="0" name=""/>
        <dsp:cNvSpPr/>
      </dsp:nvSpPr>
      <dsp:spPr>
        <a:xfrm>
          <a:off x="2785659" y="3256246"/>
          <a:ext cx="1633941" cy="1670693"/>
        </a:xfrm>
        <a:prstGeom prst="ellipse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সমবয়সী</a:t>
          </a:r>
          <a:r>
            <a:rPr lang="en-US" sz="24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সঙ্গী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3024944" y="3500913"/>
        <a:ext cx="1155371" cy="1181359"/>
      </dsp:txXfrm>
    </dsp:sp>
    <dsp:sp modelId="{2263C3D9-FD8A-4D9C-BF6E-CC8D9D77270A}">
      <dsp:nvSpPr>
        <dsp:cNvPr id="0" name=""/>
        <dsp:cNvSpPr/>
      </dsp:nvSpPr>
      <dsp:spPr>
        <a:xfrm rot="10800000">
          <a:off x="2054201" y="2111170"/>
          <a:ext cx="304809" cy="4289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2145644" y="2196962"/>
        <a:ext cx="213366" cy="257378"/>
      </dsp:txXfrm>
    </dsp:sp>
    <dsp:sp modelId="{441F2276-892F-4C8B-BC77-15FF6960AE3E}">
      <dsp:nvSpPr>
        <dsp:cNvPr id="0" name=""/>
        <dsp:cNvSpPr/>
      </dsp:nvSpPr>
      <dsp:spPr>
        <a:xfrm>
          <a:off x="410620" y="1601266"/>
          <a:ext cx="1499802" cy="1448769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রাজনৈতিক</a:t>
          </a:r>
          <a:r>
            <a:rPr lang="en-US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প্রতিষ্ঠান</a:t>
          </a:r>
          <a:endParaRPr lang="en-US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30261" y="1813433"/>
        <a:ext cx="1060520" cy="10244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C3683-6B15-4C6F-930D-CE2C74A88891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A16B57-76FE-4272-81FE-E79E7CAAB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43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16B57-76FE-4272-81FE-E79E7CAAB4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128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16B57-76FE-4272-81FE-E79E7CAAB49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356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046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971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828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341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413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201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09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166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923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105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136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380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0678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7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1000" y="609600"/>
            <a:ext cx="7753110" cy="5315374"/>
            <a:chOff x="533399" y="304800"/>
            <a:chExt cx="7753110" cy="466829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399" y="457200"/>
              <a:ext cx="3943110" cy="1905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9200" y="304800"/>
              <a:ext cx="3200400" cy="19050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9200" y="3057111"/>
              <a:ext cx="3257309" cy="172402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399" y="3087140"/>
              <a:ext cx="3943109" cy="188595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914400" y="2778657"/>
            <a:ext cx="7467599" cy="3809007"/>
            <a:chOff x="914400" y="2778657"/>
            <a:chExt cx="7467599" cy="3809007"/>
          </a:xfrm>
        </p:grpSpPr>
        <p:sp>
          <p:nvSpPr>
            <p:cNvPr id="7" name="Rectangle 6"/>
            <p:cNvSpPr/>
            <p:nvPr/>
          </p:nvSpPr>
          <p:spPr>
            <a:xfrm>
              <a:off x="1070517" y="3029133"/>
              <a:ext cx="26670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err="1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সামাজিক</a:t>
              </a:r>
              <a:r>
                <a:rPr lang="en-US" sz="28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অনুষ্ঠান</a:t>
              </a:r>
              <a:endPara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562600" y="2778657"/>
              <a:ext cx="2133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খেলার</a:t>
              </a:r>
              <a:r>
                <a:rPr lang="en-US" sz="28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স</a:t>
              </a:r>
              <a:r>
                <a:rPr lang="bn-IN" sz="280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ংগী</a:t>
              </a:r>
              <a:endPara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14400" y="5952064"/>
              <a:ext cx="2819400" cy="635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শিক্ষা</a:t>
              </a:r>
              <a:r>
                <a:rPr lang="en-US" sz="36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প্রতিষ্ঠান</a:t>
              </a:r>
              <a:endPara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715000" y="5949377"/>
              <a:ext cx="2666999" cy="575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রাজনৈতিক</a:t>
              </a:r>
              <a:r>
                <a:rPr lang="en-US" sz="32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প্রতিষ্ঠান</a:t>
              </a:r>
              <a:endParaRPr lang="en-US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001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গ্রাম</a:t>
            </a:r>
            <a:r>
              <a:rPr lang="en-US" sz="4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শহরের</a:t>
            </a:r>
            <a:r>
              <a:rPr lang="en-US" sz="4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সামাজিকীকরন</a:t>
            </a:r>
            <a:endParaRPr lang="en-US" sz="4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C:\Users\CH Lab\Pictures\w04-harare_2311057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219200"/>
            <a:ext cx="35306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19200"/>
            <a:ext cx="46482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18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: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সামাজিকীকরনে</a:t>
            </a: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খেলার</a:t>
            </a: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সাথীর</a:t>
            </a: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Font typeface="Wingdings" pitchFamily="2" charset="2"/>
              <a:buChar char="q"/>
            </a:pPr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89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5625"/>
            <a:ext cx="82867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১,সামাজিকীকরন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 marL="0" indent="0"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২,সামাজিকীকরনে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উপাদানের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 marL="0" indent="0"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৩,সামাজিকীকরনের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চলতে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-----</a:t>
            </a:r>
          </a:p>
        </p:txBody>
      </p:sp>
    </p:spTree>
    <p:extLst>
      <p:ext uri="{BB962C8B-B14F-4D97-AF65-F5344CB8AC3E}">
        <p14:creationId xmlns:p14="http://schemas.microsoft.com/office/powerpoint/2010/main" val="66357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120004"/>
            <a:ext cx="8915400" cy="66779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622279"/>
            <a:ext cx="899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সামাজিকীকরনের</a:t>
            </a:r>
            <a:r>
              <a:rPr lang="en-US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78203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5257800"/>
            <a:ext cx="8534400" cy="1221836"/>
          </a:xfr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IN" sz="7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en-US" sz="7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1000"/>
            <a:ext cx="7508067" cy="467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86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"/>
            <a:ext cx="8991600" cy="6553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66800" y="2590800"/>
            <a:ext cx="657422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en-US" sz="20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00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0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20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10399"/>
          <a:stretch/>
        </p:blipFill>
        <p:spPr>
          <a:xfrm>
            <a:off x="4664530" y="0"/>
            <a:ext cx="4539342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4" r="50368"/>
          <a:stretch/>
        </p:blipFill>
        <p:spPr>
          <a:xfrm>
            <a:off x="0" y="0"/>
            <a:ext cx="46645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797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 L -0.55138 -0.00278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69" y="-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62518 -0.00185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0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A44F1B-7DCF-4512-A3A9-2F9E8E6B69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142" y="960746"/>
            <a:ext cx="1372304" cy="17182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171" y="2654587"/>
            <a:ext cx="515637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মোস্তাফিজুর রহমান</a:t>
            </a:r>
          </a:p>
          <a:p>
            <a:pPr algn="ctr"/>
            <a:r>
              <a:rPr lang="bn-IN" sz="36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নিত্যানন্দপুর মাধ্যমিক বিদ্যালয়</a:t>
            </a:r>
          </a:p>
          <a:p>
            <a:pPr algn="ctr"/>
            <a:r>
              <a:rPr lang="bn-IN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হরিনাকুন্ডু,ঝিনাইদাহ</a:t>
            </a:r>
          </a:p>
          <a:p>
            <a:pPr algn="ctr"/>
            <a:r>
              <a:rPr lang="en-US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 :  </a:t>
            </a:r>
            <a:r>
              <a:rPr lang="en-US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mustafig</a:t>
            </a:r>
            <a:r>
              <a:rPr lang="bn-IN" dirty="0">
                <a:solidFill>
                  <a:schemeClr val="accent5"/>
                </a:solidFill>
              </a:rPr>
              <a:t>7</a:t>
            </a:r>
            <a:r>
              <a:rPr lang="en-US" dirty="0">
                <a:solidFill>
                  <a:schemeClr val="accent5"/>
                </a:solidFill>
              </a:rPr>
              <a:t>@gmail.com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Wave 4"/>
          <p:cNvSpPr/>
          <p:nvPr/>
        </p:nvSpPr>
        <p:spPr>
          <a:xfrm>
            <a:off x="1387534" y="429989"/>
            <a:ext cx="2743200" cy="762000"/>
          </a:xfrm>
          <a:prstGeom prst="wav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/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4626269" y="304800"/>
            <a:ext cx="45719" cy="6400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Wave 9"/>
          <p:cNvSpPr/>
          <p:nvPr/>
        </p:nvSpPr>
        <p:spPr>
          <a:xfrm>
            <a:off x="5511885" y="909790"/>
            <a:ext cx="2844628" cy="838200"/>
          </a:xfrm>
          <a:prstGeom prst="wav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16638" y="2380784"/>
            <a:ext cx="483512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অষ্টম  শ্রেণি </a:t>
            </a:r>
          </a:p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 অধ্যায়  পঞ্চম  </a:t>
            </a:r>
          </a:p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বিষয়ঃ বাংলাদেশ ও বিশ্বপরিচয়</a:t>
            </a:r>
          </a:p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 পাঠঃসামাজিকীকরনের প্রভাব </a:t>
            </a:r>
          </a:p>
        </p:txBody>
      </p:sp>
    </p:spTree>
    <p:extLst>
      <p:ext uri="{BB962C8B-B14F-4D97-AF65-F5344CB8AC3E}">
        <p14:creationId xmlns:p14="http://schemas.microsoft.com/office/powerpoint/2010/main" val="278205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94" y="313664"/>
            <a:ext cx="3859434" cy="2736195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94" y="3516608"/>
            <a:ext cx="3967163" cy="231047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421124"/>
            <a:ext cx="3876978" cy="2469676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60202"/>
            <a:ext cx="3651741" cy="3043118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09600" y="6033737"/>
            <a:ext cx="72708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সমাজের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বিষয়ের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9018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667000"/>
            <a:ext cx="79287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সামাজিকীকরনে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উপাদানের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প্রভাব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19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50180" y="1981200"/>
            <a:ext cx="9220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SimSun" pitchFamily="49" charset="-122"/>
                <a:cs typeface="NikoshBAN" pitchFamily="2" charset="0"/>
              </a:rPr>
              <a:t>১।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SimSun" pitchFamily="49" charset="-122"/>
                <a:cs typeface="NikoshBAN" pitchFamily="2" charset="0"/>
              </a:rPr>
              <a:t>সামাজিকীকরনের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SimSun" pitchFamily="49" charset="-122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SimSun" pitchFamily="49" charset="-122"/>
                <a:cs typeface="NikoshBAN" pitchFamily="2" charset="0"/>
              </a:rPr>
              <a:t>মাধ্যম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SimSun" pitchFamily="49" charset="-122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SimSun" pitchFamily="49" charset="-122"/>
                <a:cs typeface="NikoshBAN" pitchFamily="2" charset="0"/>
              </a:rPr>
              <a:t>সমুহ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SimSun" pitchFamily="49" charset="-122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SimSun" pitchFamily="49" charset="-122"/>
                <a:cs typeface="NikoshBAN" pitchFamily="2" charset="0"/>
              </a:rPr>
              <a:t>বলতে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SimSun" pitchFamily="49" charset="-122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SimSun" pitchFamily="49" charset="-122"/>
                <a:cs typeface="NikoshBAN" pitchFamily="2" charset="0"/>
              </a:rPr>
              <a:t>পারবে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SimSun" pitchFamily="49" charset="-122"/>
                <a:cs typeface="NikoshBAN" pitchFamily="2" charset="0"/>
              </a:rPr>
              <a:t>,</a:t>
            </a:r>
          </a:p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SimSun" pitchFamily="49" charset="-122"/>
                <a:cs typeface="NikoshBAN" pitchFamily="2" charset="0"/>
              </a:rPr>
              <a:t>২।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SimSun" pitchFamily="49" charset="-122"/>
                <a:cs typeface="NikoshBAN" pitchFamily="2" charset="0"/>
              </a:rPr>
              <a:t>সামাজিকীকরনে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SimSun" pitchFamily="49" charset="-122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SimSun" pitchFamily="49" charset="-122"/>
                <a:cs typeface="NikoshBAN" pitchFamily="2" charset="0"/>
              </a:rPr>
              <a:t>বিভিন্ন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SimSun" pitchFamily="49" charset="-122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SimSun" pitchFamily="49" charset="-122"/>
                <a:cs typeface="NikoshBAN" pitchFamily="2" charset="0"/>
              </a:rPr>
              <a:t>উপাদানের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SimSun" pitchFamily="49" charset="-122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SimSun" pitchFamily="49" charset="-122"/>
                <a:cs typeface="NikoshBAN" pitchFamily="2" charset="0"/>
              </a:rPr>
              <a:t>প্রভাব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SimSun" pitchFamily="49" charset="-122"/>
                <a:cs typeface="NikoshBAN" pitchFamily="2" charset="0"/>
              </a:rPr>
              <a:t> </a:t>
            </a:r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SimSun" pitchFamily="49" charset="-122"/>
                <a:cs typeface="NikoshBAN" pitchFamily="2" charset="0"/>
              </a:rPr>
              <a:t>     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SimSun" pitchFamily="49" charset="-122"/>
                <a:cs typeface="NikoshBAN" pitchFamily="2" charset="0"/>
              </a:rPr>
              <a:t>বিশ্লেষন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SimSun" pitchFamily="49" charset="-122"/>
                <a:cs typeface="NikoshBAN" pitchFamily="2" charset="0"/>
              </a:rPr>
              <a:t> 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SimSun" pitchFamily="49" charset="-122"/>
                <a:cs typeface="NikoshBAN" pitchFamily="2" charset="0"/>
              </a:rPr>
              <a:t>করতে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SimSun" pitchFamily="49" charset="-122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SimSun" pitchFamily="49" charset="-122"/>
                <a:cs typeface="NikoshBAN" pitchFamily="2" charset="0"/>
              </a:rPr>
              <a:t>পারবে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SimSun" pitchFamily="49" charset="-122"/>
                <a:cs typeface="NikoshBAN" pitchFamily="2" charset="0"/>
              </a:rPr>
              <a:t>,</a:t>
            </a:r>
          </a:p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SimSun" pitchFamily="49" charset="-122"/>
                <a:cs typeface="NikoshBAN" pitchFamily="2" charset="0"/>
              </a:rPr>
              <a:t>৩। 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SimSun" pitchFamily="49" charset="-122"/>
                <a:cs typeface="NikoshBAN" pitchFamily="2" charset="0"/>
              </a:rPr>
              <a:t>বাংলাদেশের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SimSun" pitchFamily="49" charset="-122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SimSun" pitchFamily="49" charset="-122"/>
                <a:cs typeface="NikoshBAN" pitchFamily="2" charset="0"/>
              </a:rPr>
              <a:t>গ্রাম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SimSun" pitchFamily="49" charset="-122"/>
                <a:cs typeface="NikoshBAN" pitchFamily="2" charset="0"/>
              </a:rPr>
              <a:t> ও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SimSun" pitchFamily="49" charset="-122"/>
                <a:cs typeface="NikoshBAN" pitchFamily="2" charset="0"/>
              </a:rPr>
              <a:t>শহরে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SimSun" pitchFamily="49" charset="-122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SimSun" pitchFamily="49" charset="-122"/>
                <a:cs typeface="NikoshBAN" pitchFamily="2" charset="0"/>
              </a:rPr>
              <a:t>সামাজিকীকরন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SimSun" pitchFamily="49" charset="-122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SimSun" pitchFamily="49" charset="-122"/>
                <a:cs typeface="NikoshBAN" pitchFamily="2" charset="0"/>
              </a:rPr>
              <a:t>প্রক্রিয়া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SimSun" pitchFamily="49" charset="-122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SimSun" pitchFamily="49" charset="-122"/>
                <a:cs typeface="NikoshBAN" pitchFamily="2" charset="0"/>
              </a:rPr>
              <a:t>তুলনা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SimSun" pitchFamily="49" charset="-122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SimSun" pitchFamily="49" charset="-122"/>
                <a:cs typeface="NikoshBAN" pitchFamily="2" charset="0"/>
              </a:rPr>
              <a:t>করতে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SimSun" pitchFamily="49" charset="-122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SimSun" pitchFamily="49" charset="-122"/>
                <a:cs typeface="NikoshBAN" pitchFamily="2" charset="0"/>
              </a:rPr>
              <a:t>পারবে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SimSun" pitchFamily="49" charset="-122"/>
                <a:cs typeface="NikoshBAN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000" y="457200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10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2400" y="685800"/>
            <a:ext cx="8734394" cy="5866815"/>
            <a:chOff x="181006" y="143693"/>
            <a:chExt cx="8024100" cy="468917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143693"/>
              <a:ext cx="3810000" cy="218080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600" y="308658"/>
              <a:ext cx="3200400" cy="217780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7249" y="2590800"/>
              <a:ext cx="3537857" cy="19812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006" y="2590800"/>
              <a:ext cx="3984714" cy="2242066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2133600" y="1524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62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22435243"/>
              </p:ext>
            </p:extLst>
          </p:nvPr>
        </p:nvGraphicFramePr>
        <p:xfrm>
          <a:off x="1066800" y="914400"/>
          <a:ext cx="67818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371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DA940A-4E54-474B-9295-9D5229FAB8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D1DA940A-4E54-474B-9295-9D5229FAB8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9C4DE0-E5B6-4774-B258-DFDA82473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239C4DE0-E5B6-4774-B258-DFDA82473E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D9068C-CDC3-4AEB-A424-3F39EBD4B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05D9068C-CDC3-4AEB-A424-3F39EBD4BF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F6E5166-EDDB-4B0C-944B-09DBE00DE4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7F6E5166-EDDB-4B0C-944B-09DBE00DE4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2B1A77-AB6C-427E-B67C-B9B67BB65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4C2B1A77-AB6C-427E-B67C-B9B67BB65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C2C9DF-2AD4-4437-A519-FD7A6378E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54C2C9DF-2AD4-4437-A519-FD7A6378EA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135A7C-D95A-4FE0-860E-AAD28EEC4D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06135A7C-D95A-4FE0-860E-AAD28EEC4D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63C3D9-FD8A-4D9C-BF6E-CC8D9D7727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2263C3D9-FD8A-4D9C-BF6E-CC8D9D7727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1F2276-892F-4C8B-BC77-15FF6960AE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441F2276-892F-4C8B-BC77-15FF6960AE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0" indent="-685800">
              <a:buFont typeface="Wingdings" pitchFamily="2" charset="2"/>
              <a:buChar char="q"/>
            </a:pPr>
            <a:r>
              <a:rPr lang="en-US" sz="4800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সামাজিকীকরনে</a:t>
            </a:r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09291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867</TotalTime>
  <Words>171</Words>
  <Application>Microsoft Office PowerPoint</Application>
  <PresentationFormat>On-screen Show (4:3)</PresentationFormat>
  <Paragraphs>42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জোড়ায় কাজ</vt:lpstr>
      <vt:lpstr>PowerPoint Presentation</vt:lpstr>
      <vt:lpstr>গ্রাম এবং শহরের সামাজিকীকরন</vt:lpstr>
      <vt:lpstr>         দলীয় কাজ:</vt:lpstr>
      <vt:lpstr>মূল্যায়ন</vt:lpstr>
      <vt:lpstr>বাড়ির কাজ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 Lab</dc:creator>
  <cp:lastModifiedBy>C.L</cp:lastModifiedBy>
  <cp:revision>115</cp:revision>
  <dcterms:created xsi:type="dcterms:W3CDTF">2006-08-16T00:00:00Z</dcterms:created>
  <dcterms:modified xsi:type="dcterms:W3CDTF">2020-07-17T16:40:12Z</dcterms:modified>
</cp:coreProperties>
</file>