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3" r:id="rId4"/>
    <p:sldId id="274" r:id="rId5"/>
    <p:sldId id="260" r:id="rId6"/>
    <p:sldId id="261" r:id="rId7"/>
    <p:sldId id="268" r:id="rId8"/>
    <p:sldId id="259" r:id="rId9"/>
    <p:sldId id="270" r:id="rId10"/>
    <p:sldId id="262" r:id="rId11"/>
    <p:sldId id="263" r:id="rId12"/>
    <p:sldId id="264" r:id="rId13"/>
    <p:sldId id="265" r:id="rId14"/>
    <p:sldId id="266" r:id="rId15"/>
    <p:sldId id="267" r:id="rId16"/>
    <p:sldId id="272" r:id="rId17"/>
    <p:sldId id="271"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89" d="100"/>
          <a:sy n="89" d="100"/>
        </p:scale>
        <p:origin x="43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21.jpg"/></Relationships>
</file>

<file path=ppt/diagrams/_rels/drawing1.xml.rels><?xml version="1.0" encoding="UTF-8" standalone="yes"?>
<Relationships xmlns="http://schemas.openxmlformats.org/package/2006/relationships"><Relationship Id="rId1" Type="http://schemas.openxmlformats.org/officeDocument/2006/relationships/image" Target="../media/image21.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C7BC66-A590-48FE-A5C4-46A940DA8665}" type="doc">
      <dgm:prSet loTypeId="urn:microsoft.com/office/officeart/2005/8/layout/radial5" loCatId="cycle" qsTypeId="urn:microsoft.com/office/officeart/2005/8/quickstyle/simple1" qsCatId="simple" csTypeId="urn:microsoft.com/office/officeart/2005/8/colors/colorful5" csCatId="colorful" phldr="1"/>
      <dgm:spPr/>
      <dgm:t>
        <a:bodyPr/>
        <a:lstStyle/>
        <a:p>
          <a:endParaRPr lang="en-US"/>
        </a:p>
      </dgm:t>
    </dgm:pt>
    <dgm:pt modelId="{803FFD0E-BFDB-4D2A-92A1-37951567092A}">
      <dgm:prSet phldrT="[Text]"/>
      <dgm:spPr>
        <a:blipFill rotWithShape="0">
          <a:blip xmlns:r="http://schemas.openxmlformats.org/officeDocument/2006/relationships" r:embed="rId1"/>
          <a:stretch>
            <a:fillRect/>
          </a:stretch>
        </a:blipFill>
      </dgm:spPr>
      <dgm:t>
        <a:bodyPr/>
        <a:lstStyle/>
        <a:p>
          <a:r>
            <a:rPr lang="en-US" dirty="0" smtClean="0">
              <a:solidFill>
                <a:srgbClr val="FFFF00"/>
              </a:solidFill>
              <a:latin typeface="Andalus" panose="02020603050405020304" pitchFamily="18" charset="-78"/>
              <a:cs typeface="Andalus" panose="02020603050405020304" pitchFamily="18" charset="-78"/>
            </a:rPr>
            <a:t>Nakshi Kantha</a:t>
          </a:r>
          <a:endParaRPr lang="en-US" dirty="0">
            <a:solidFill>
              <a:srgbClr val="FFFF00"/>
            </a:solidFill>
            <a:latin typeface="Andalus" panose="02020603050405020304" pitchFamily="18" charset="-78"/>
            <a:cs typeface="Andalus" panose="02020603050405020304" pitchFamily="18" charset="-78"/>
          </a:endParaRPr>
        </a:p>
      </dgm:t>
    </dgm:pt>
    <dgm:pt modelId="{8607B0EE-1499-4324-BBED-8359CE958E73}" type="parTrans" cxnId="{73A60167-3C46-49C4-8508-501E39A40489}">
      <dgm:prSet/>
      <dgm:spPr/>
      <dgm:t>
        <a:bodyPr/>
        <a:lstStyle/>
        <a:p>
          <a:endParaRPr lang="en-US"/>
        </a:p>
      </dgm:t>
    </dgm:pt>
    <dgm:pt modelId="{4C644087-8582-410D-A1FA-5C66E26B7F31}" type="sibTrans" cxnId="{73A60167-3C46-49C4-8508-501E39A40489}">
      <dgm:prSet/>
      <dgm:spPr/>
      <dgm:t>
        <a:bodyPr/>
        <a:lstStyle/>
        <a:p>
          <a:endParaRPr lang="en-US"/>
        </a:p>
      </dgm:t>
    </dgm:pt>
    <dgm:pt modelId="{C6C4EB60-031C-4BCC-ABC1-D300F1C80231}">
      <dgm:prSet phldrT="[Text]" custT="1"/>
      <dgm:spPr/>
      <dgm:t>
        <a:bodyPr/>
        <a:lstStyle/>
        <a:p>
          <a:r>
            <a:rPr lang="en-US" sz="2400" dirty="0" smtClean="0">
              <a:solidFill>
                <a:srgbClr val="00B0F0"/>
              </a:solidFill>
              <a:latin typeface="+mn-lt"/>
              <a:cs typeface="Andalus" panose="02020603050405020304" pitchFamily="18" charset="-78"/>
            </a:rPr>
            <a:t>Mymensingh</a:t>
          </a:r>
          <a:endParaRPr lang="en-US" sz="2400" dirty="0">
            <a:solidFill>
              <a:srgbClr val="00B0F0"/>
            </a:solidFill>
            <a:latin typeface="+mn-lt"/>
            <a:cs typeface="Andalus" panose="02020603050405020304" pitchFamily="18" charset="-78"/>
          </a:endParaRPr>
        </a:p>
      </dgm:t>
    </dgm:pt>
    <dgm:pt modelId="{F792F093-0C68-4B8C-845B-BF89DD2ED64C}" type="parTrans" cxnId="{E02DB667-2F55-4B26-A484-64403FEF37D8}">
      <dgm:prSet/>
      <dgm:spPr/>
      <dgm:t>
        <a:bodyPr/>
        <a:lstStyle/>
        <a:p>
          <a:endParaRPr lang="en-US"/>
        </a:p>
      </dgm:t>
    </dgm:pt>
    <dgm:pt modelId="{415F0DF9-9432-427C-B223-B593C6A5492D}" type="sibTrans" cxnId="{E02DB667-2F55-4B26-A484-64403FEF37D8}">
      <dgm:prSet/>
      <dgm:spPr/>
      <dgm:t>
        <a:bodyPr/>
        <a:lstStyle/>
        <a:p>
          <a:endParaRPr lang="en-US"/>
        </a:p>
      </dgm:t>
    </dgm:pt>
    <dgm:pt modelId="{D7C2280B-16F0-4533-9B72-3440B44BC6CA}">
      <dgm:prSet phldrT="[Text]"/>
      <dgm:spPr/>
      <dgm:t>
        <a:bodyPr/>
        <a:lstStyle/>
        <a:p>
          <a:r>
            <a:rPr lang="en-US" dirty="0" smtClean="0">
              <a:solidFill>
                <a:srgbClr val="00B0F0"/>
              </a:solidFill>
            </a:rPr>
            <a:t>Jamalpur</a:t>
          </a:r>
          <a:endParaRPr lang="en-US" dirty="0">
            <a:solidFill>
              <a:srgbClr val="00B0F0"/>
            </a:solidFill>
          </a:endParaRPr>
        </a:p>
      </dgm:t>
    </dgm:pt>
    <dgm:pt modelId="{D00EB98E-5A06-4D57-97A7-83729C537BE1}" type="parTrans" cxnId="{7CA65B82-EE4D-48C2-85E7-EAC3E34B8E31}">
      <dgm:prSet/>
      <dgm:spPr/>
      <dgm:t>
        <a:bodyPr/>
        <a:lstStyle/>
        <a:p>
          <a:endParaRPr lang="en-US"/>
        </a:p>
      </dgm:t>
    </dgm:pt>
    <dgm:pt modelId="{C308D171-1689-45D1-BF38-2E54E59982F9}" type="sibTrans" cxnId="{7CA65B82-EE4D-48C2-85E7-EAC3E34B8E31}">
      <dgm:prSet/>
      <dgm:spPr/>
      <dgm:t>
        <a:bodyPr/>
        <a:lstStyle/>
        <a:p>
          <a:endParaRPr lang="en-US"/>
        </a:p>
      </dgm:t>
    </dgm:pt>
    <dgm:pt modelId="{5C35ED6A-B490-4142-A277-091C00395FF0}">
      <dgm:prSet phldrT="[Text]"/>
      <dgm:spPr/>
      <dgm:t>
        <a:bodyPr/>
        <a:lstStyle/>
        <a:p>
          <a:r>
            <a:rPr lang="en-US" dirty="0" smtClean="0">
              <a:solidFill>
                <a:srgbClr val="00B0F0"/>
              </a:solidFill>
            </a:rPr>
            <a:t>Rajshahi</a:t>
          </a:r>
          <a:endParaRPr lang="en-US" dirty="0">
            <a:solidFill>
              <a:srgbClr val="00B0F0"/>
            </a:solidFill>
          </a:endParaRPr>
        </a:p>
      </dgm:t>
    </dgm:pt>
    <dgm:pt modelId="{00ADD4B3-7F4A-46E7-8D72-DB5F5E23445A}" type="parTrans" cxnId="{F8A57D44-2507-451B-B273-D431C524E159}">
      <dgm:prSet/>
      <dgm:spPr/>
      <dgm:t>
        <a:bodyPr/>
        <a:lstStyle/>
        <a:p>
          <a:endParaRPr lang="en-US"/>
        </a:p>
      </dgm:t>
    </dgm:pt>
    <dgm:pt modelId="{6CFAB3BA-01B2-4D94-8C3E-2CFB5B10F523}" type="sibTrans" cxnId="{F8A57D44-2507-451B-B273-D431C524E159}">
      <dgm:prSet/>
      <dgm:spPr/>
      <dgm:t>
        <a:bodyPr/>
        <a:lstStyle/>
        <a:p>
          <a:endParaRPr lang="en-US"/>
        </a:p>
      </dgm:t>
    </dgm:pt>
    <dgm:pt modelId="{539514E9-5D9B-46FF-8378-2105656753CD}">
      <dgm:prSet phldrT="[Text]"/>
      <dgm:spPr/>
      <dgm:t>
        <a:bodyPr/>
        <a:lstStyle/>
        <a:p>
          <a:r>
            <a:rPr lang="en-US" dirty="0" smtClean="0">
              <a:solidFill>
                <a:srgbClr val="00B0F0"/>
              </a:solidFill>
            </a:rPr>
            <a:t>Faridpur</a:t>
          </a:r>
          <a:endParaRPr lang="en-US" dirty="0">
            <a:solidFill>
              <a:srgbClr val="00B0F0"/>
            </a:solidFill>
          </a:endParaRPr>
        </a:p>
      </dgm:t>
    </dgm:pt>
    <dgm:pt modelId="{CC33D31D-E56B-4CFD-98F9-DC303908A146}" type="parTrans" cxnId="{3615B444-5F9C-48F8-9F11-40BA3925FD42}">
      <dgm:prSet/>
      <dgm:spPr/>
      <dgm:t>
        <a:bodyPr/>
        <a:lstStyle/>
        <a:p>
          <a:endParaRPr lang="en-US"/>
        </a:p>
      </dgm:t>
    </dgm:pt>
    <dgm:pt modelId="{B529478C-8A0F-463B-89C6-BE561E09532F}" type="sibTrans" cxnId="{3615B444-5F9C-48F8-9F11-40BA3925FD42}">
      <dgm:prSet/>
      <dgm:spPr/>
      <dgm:t>
        <a:bodyPr/>
        <a:lstStyle/>
        <a:p>
          <a:endParaRPr lang="en-US"/>
        </a:p>
      </dgm:t>
    </dgm:pt>
    <dgm:pt modelId="{1EB07E08-4ED5-4996-A65F-F73B473BD40D}">
      <dgm:prSet/>
      <dgm:spPr/>
      <dgm:t>
        <a:bodyPr/>
        <a:lstStyle/>
        <a:p>
          <a:r>
            <a:rPr lang="en-US" dirty="0" smtClean="0">
              <a:solidFill>
                <a:srgbClr val="00B0F0"/>
              </a:solidFill>
            </a:rPr>
            <a:t>Bogura</a:t>
          </a:r>
          <a:endParaRPr lang="en-US" dirty="0">
            <a:solidFill>
              <a:srgbClr val="00B0F0"/>
            </a:solidFill>
          </a:endParaRPr>
        </a:p>
      </dgm:t>
    </dgm:pt>
    <dgm:pt modelId="{05905479-551B-4A1F-8FCA-5587DE1C69C9}" type="parTrans" cxnId="{3342270B-D8F2-4A33-B3A1-6AD81A12BFFF}">
      <dgm:prSet/>
      <dgm:spPr/>
      <dgm:t>
        <a:bodyPr/>
        <a:lstStyle/>
        <a:p>
          <a:endParaRPr lang="en-US"/>
        </a:p>
      </dgm:t>
    </dgm:pt>
    <dgm:pt modelId="{A2EFDD1B-9D31-404A-96AA-1EC8D2D825EA}" type="sibTrans" cxnId="{3342270B-D8F2-4A33-B3A1-6AD81A12BFFF}">
      <dgm:prSet/>
      <dgm:spPr/>
      <dgm:t>
        <a:bodyPr/>
        <a:lstStyle/>
        <a:p>
          <a:endParaRPr lang="en-US"/>
        </a:p>
      </dgm:t>
    </dgm:pt>
    <dgm:pt modelId="{FB774A54-69FC-4705-9975-F3733A0A3E00}">
      <dgm:prSet/>
      <dgm:spPr/>
      <dgm:t>
        <a:bodyPr/>
        <a:lstStyle/>
        <a:p>
          <a:r>
            <a:rPr lang="en-US" dirty="0" smtClean="0">
              <a:solidFill>
                <a:srgbClr val="00B0F0"/>
              </a:solidFill>
            </a:rPr>
            <a:t>Jashore</a:t>
          </a:r>
          <a:endParaRPr lang="en-US" dirty="0">
            <a:solidFill>
              <a:srgbClr val="00B0F0"/>
            </a:solidFill>
          </a:endParaRPr>
        </a:p>
      </dgm:t>
    </dgm:pt>
    <dgm:pt modelId="{C042E894-DA18-4F3A-95DA-A3C34A8E0272}" type="parTrans" cxnId="{75C252AA-3295-444A-B3FC-CC8A5C63617A}">
      <dgm:prSet/>
      <dgm:spPr/>
      <dgm:t>
        <a:bodyPr/>
        <a:lstStyle/>
        <a:p>
          <a:endParaRPr lang="en-US"/>
        </a:p>
      </dgm:t>
    </dgm:pt>
    <dgm:pt modelId="{96087342-AD4B-4A94-9CE3-61938E528682}" type="sibTrans" cxnId="{75C252AA-3295-444A-B3FC-CC8A5C63617A}">
      <dgm:prSet/>
      <dgm:spPr/>
      <dgm:t>
        <a:bodyPr/>
        <a:lstStyle/>
        <a:p>
          <a:endParaRPr lang="en-US"/>
        </a:p>
      </dgm:t>
    </dgm:pt>
    <dgm:pt modelId="{52A06EC8-FB71-45A9-9958-59BA9535D340}" type="pres">
      <dgm:prSet presAssocID="{8FC7BC66-A590-48FE-A5C4-46A940DA8665}" presName="Name0" presStyleCnt="0">
        <dgm:presLayoutVars>
          <dgm:chMax val="1"/>
          <dgm:dir/>
          <dgm:animLvl val="ctr"/>
          <dgm:resizeHandles val="exact"/>
        </dgm:presLayoutVars>
      </dgm:prSet>
      <dgm:spPr/>
      <dgm:t>
        <a:bodyPr/>
        <a:lstStyle/>
        <a:p>
          <a:endParaRPr lang="en-US"/>
        </a:p>
      </dgm:t>
    </dgm:pt>
    <dgm:pt modelId="{41F0E6E2-6D82-425D-A45B-94B68D87E3C5}" type="pres">
      <dgm:prSet presAssocID="{803FFD0E-BFDB-4D2A-92A1-37951567092A}" presName="centerShape" presStyleLbl="node0" presStyleIdx="0" presStyleCnt="1"/>
      <dgm:spPr/>
      <dgm:t>
        <a:bodyPr/>
        <a:lstStyle/>
        <a:p>
          <a:endParaRPr lang="en-US"/>
        </a:p>
      </dgm:t>
    </dgm:pt>
    <dgm:pt modelId="{248CB732-76EC-47DA-9193-7EC616EBCBAB}" type="pres">
      <dgm:prSet presAssocID="{F792F093-0C68-4B8C-845B-BF89DD2ED64C}" presName="parTrans" presStyleLbl="sibTrans2D1" presStyleIdx="0" presStyleCnt="6"/>
      <dgm:spPr/>
      <dgm:t>
        <a:bodyPr/>
        <a:lstStyle/>
        <a:p>
          <a:endParaRPr lang="en-US"/>
        </a:p>
      </dgm:t>
    </dgm:pt>
    <dgm:pt modelId="{CA2BD14F-A395-43D9-81D4-BE1C6AA28ECF}" type="pres">
      <dgm:prSet presAssocID="{F792F093-0C68-4B8C-845B-BF89DD2ED64C}" presName="connectorText" presStyleLbl="sibTrans2D1" presStyleIdx="0" presStyleCnt="6"/>
      <dgm:spPr/>
      <dgm:t>
        <a:bodyPr/>
        <a:lstStyle/>
        <a:p>
          <a:endParaRPr lang="en-US"/>
        </a:p>
      </dgm:t>
    </dgm:pt>
    <dgm:pt modelId="{3B2050E1-DF22-4D3E-8F0A-877698A3B2A1}" type="pres">
      <dgm:prSet presAssocID="{C6C4EB60-031C-4BCC-ABC1-D300F1C80231}" presName="node" presStyleLbl="node1" presStyleIdx="0" presStyleCnt="6" custScaleX="142287">
        <dgm:presLayoutVars>
          <dgm:bulletEnabled val="1"/>
        </dgm:presLayoutVars>
      </dgm:prSet>
      <dgm:spPr/>
      <dgm:t>
        <a:bodyPr/>
        <a:lstStyle/>
        <a:p>
          <a:endParaRPr lang="en-US"/>
        </a:p>
      </dgm:t>
    </dgm:pt>
    <dgm:pt modelId="{ABC6F126-A060-4AC9-9F28-BD32C2308E90}" type="pres">
      <dgm:prSet presAssocID="{D00EB98E-5A06-4D57-97A7-83729C537BE1}" presName="parTrans" presStyleLbl="sibTrans2D1" presStyleIdx="1" presStyleCnt="6"/>
      <dgm:spPr/>
      <dgm:t>
        <a:bodyPr/>
        <a:lstStyle/>
        <a:p>
          <a:endParaRPr lang="en-US"/>
        </a:p>
      </dgm:t>
    </dgm:pt>
    <dgm:pt modelId="{7F450D2C-BFA8-4E1C-BBE4-4AA9FC75D16B}" type="pres">
      <dgm:prSet presAssocID="{D00EB98E-5A06-4D57-97A7-83729C537BE1}" presName="connectorText" presStyleLbl="sibTrans2D1" presStyleIdx="1" presStyleCnt="6"/>
      <dgm:spPr/>
      <dgm:t>
        <a:bodyPr/>
        <a:lstStyle/>
        <a:p>
          <a:endParaRPr lang="en-US"/>
        </a:p>
      </dgm:t>
    </dgm:pt>
    <dgm:pt modelId="{0B7BB081-5EF1-474F-B82A-0C3D3CAB9E17}" type="pres">
      <dgm:prSet presAssocID="{D7C2280B-16F0-4533-9B72-3440B44BC6CA}" presName="node" presStyleLbl="node1" presStyleIdx="1" presStyleCnt="6">
        <dgm:presLayoutVars>
          <dgm:bulletEnabled val="1"/>
        </dgm:presLayoutVars>
      </dgm:prSet>
      <dgm:spPr/>
      <dgm:t>
        <a:bodyPr/>
        <a:lstStyle/>
        <a:p>
          <a:endParaRPr lang="en-US"/>
        </a:p>
      </dgm:t>
    </dgm:pt>
    <dgm:pt modelId="{82B941D9-392F-44D0-B9BE-851DB5B54D93}" type="pres">
      <dgm:prSet presAssocID="{00ADD4B3-7F4A-46E7-8D72-DB5F5E23445A}" presName="parTrans" presStyleLbl="sibTrans2D1" presStyleIdx="2" presStyleCnt="6"/>
      <dgm:spPr/>
      <dgm:t>
        <a:bodyPr/>
        <a:lstStyle/>
        <a:p>
          <a:endParaRPr lang="en-US"/>
        </a:p>
      </dgm:t>
    </dgm:pt>
    <dgm:pt modelId="{7552EDB5-ECC6-4B8F-8C6A-B47AE6464387}" type="pres">
      <dgm:prSet presAssocID="{00ADD4B3-7F4A-46E7-8D72-DB5F5E23445A}" presName="connectorText" presStyleLbl="sibTrans2D1" presStyleIdx="2" presStyleCnt="6"/>
      <dgm:spPr/>
      <dgm:t>
        <a:bodyPr/>
        <a:lstStyle/>
        <a:p>
          <a:endParaRPr lang="en-US"/>
        </a:p>
      </dgm:t>
    </dgm:pt>
    <dgm:pt modelId="{86055F0D-74A0-4FB6-AF02-50CD77427C6F}" type="pres">
      <dgm:prSet presAssocID="{5C35ED6A-B490-4142-A277-091C00395FF0}" presName="node" presStyleLbl="node1" presStyleIdx="2" presStyleCnt="6">
        <dgm:presLayoutVars>
          <dgm:bulletEnabled val="1"/>
        </dgm:presLayoutVars>
      </dgm:prSet>
      <dgm:spPr/>
      <dgm:t>
        <a:bodyPr/>
        <a:lstStyle/>
        <a:p>
          <a:endParaRPr lang="en-US"/>
        </a:p>
      </dgm:t>
    </dgm:pt>
    <dgm:pt modelId="{6A4539E9-4207-4147-ADF4-CD972A5906DB}" type="pres">
      <dgm:prSet presAssocID="{CC33D31D-E56B-4CFD-98F9-DC303908A146}" presName="parTrans" presStyleLbl="sibTrans2D1" presStyleIdx="3" presStyleCnt="6"/>
      <dgm:spPr/>
      <dgm:t>
        <a:bodyPr/>
        <a:lstStyle/>
        <a:p>
          <a:endParaRPr lang="en-US"/>
        </a:p>
      </dgm:t>
    </dgm:pt>
    <dgm:pt modelId="{0B9F6CBA-C610-4F57-969D-3C3BD3E84EDB}" type="pres">
      <dgm:prSet presAssocID="{CC33D31D-E56B-4CFD-98F9-DC303908A146}" presName="connectorText" presStyleLbl="sibTrans2D1" presStyleIdx="3" presStyleCnt="6"/>
      <dgm:spPr/>
      <dgm:t>
        <a:bodyPr/>
        <a:lstStyle/>
        <a:p>
          <a:endParaRPr lang="en-US"/>
        </a:p>
      </dgm:t>
    </dgm:pt>
    <dgm:pt modelId="{6938D288-F9FD-4CB5-BF6F-78ECF54AD481}" type="pres">
      <dgm:prSet presAssocID="{539514E9-5D9B-46FF-8378-2105656753CD}" presName="node" presStyleLbl="node1" presStyleIdx="3" presStyleCnt="6">
        <dgm:presLayoutVars>
          <dgm:bulletEnabled val="1"/>
        </dgm:presLayoutVars>
      </dgm:prSet>
      <dgm:spPr/>
      <dgm:t>
        <a:bodyPr/>
        <a:lstStyle/>
        <a:p>
          <a:endParaRPr lang="en-US"/>
        </a:p>
      </dgm:t>
    </dgm:pt>
    <dgm:pt modelId="{7BBD903C-5CF8-453E-B89B-16FF004A9C57}" type="pres">
      <dgm:prSet presAssocID="{05905479-551B-4A1F-8FCA-5587DE1C69C9}" presName="parTrans" presStyleLbl="sibTrans2D1" presStyleIdx="4" presStyleCnt="6"/>
      <dgm:spPr/>
      <dgm:t>
        <a:bodyPr/>
        <a:lstStyle/>
        <a:p>
          <a:endParaRPr lang="en-US"/>
        </a:p>
      </dgm:t>
    </dgm:pt>
    <dgm:pt modelId="{FAE73D3E-C042-4E41-98EB-69DB90D2432C}" type="pres">
      <dgm:prSet presAssocID="{05905479-551B-4A1F-8FCA-5587DE1C69C9}" presName="connectorText" presStyleLbl="sibTrans2D1" presStyleIdx="4" presStyleCnt="6"/>
      <dgm:spPr/>
      <dgm:t>
        <a:bodyPr/>
        <a:lstStyle/>
        <a:p>
          <a:endParaRPr lang="en-US"/>
        </a:p>
      </dgm:t>
    </dgm:pt>
    <dgm:pt modelId="{CB93CB67-87A6-4012-A8FE-9A9917873076}" type="pres">
      <dgm:prSet presAssocID="{1EB07E08-4ED5-4996-A65F-F73B473BD40D}" presName="node" presStyleLbl="node1" presStyleIdx="4" presStyleCnt="6">
        <dgm:presLayoutVars>
          <dgm:bulletEnabled val="1"/>
        </dgm:presLayoutVars>
      </dgm:prSet>
      <dgm:spPr/>
      <dgm:t>
        <a:bodyPr/>
        <a:lstStyle/>
        <a:p>
          <a:endParaRPr lang="en-US"/>
        </a:p>
      </dgm:t>
    </dgm:pt>
    <dgm:pt modelId="{B3EE7CF6-3944-4C3D-B129-9038C975C0AA}" type="pres">
      <dgm:prSet presAssocID="{C042E894-DA18-4F3A-95DA-A3C34A8E0272}" presName="parTrans" presStyleLbl="sibTrans2D1" presStyleIdx="5" presStyleCnt="6"/>
      <dgm:spPr/>
      <dgm:t>
        <a:bodyPr/>
        <a:lstStyle/>
        <a:p>
          <a:endParaRPr lang="en-US"/>
        </a:p>
      </dgm:t>
    </dgm:pt>
    <dgm:pt modelId="{9971A7E1-7A2B-4D87-855E-6B3CEC077E42}" type="pres">
      <dgm:prSet presAssocID="{C042E894-DA18-4F3A-95DA-A3C34A8E0272}" presName="connectorText" presStyleLbl="sibTrans2D1" presStyleIdx="5" presStyleCnt="6"/>
      <dgm:spPr/>
      <dgm:t>
        <a:bodyPr/>
        <a:lstStyle/>
        <a:p>
          <a:endParaRPr lang="en-US"/>
        </a:p>
      </dgm:t>
    </dgm:pt>
    <dgm:pt modelId="{6ABF3313-B327-4A32-B357-C31D5636223A}" type="pres">
      <dgm:prSet presAssocID="{FB774A54-69FC-4705-9975-F3733A0A3E00}" presName="node" presStyleLbl="node1" presStyleIdx="5" presStyleCnt="6">
        <dgm:presLayoutVars>
          <dgm:bulletEnabled val="1"/>
        </dgm:presLayoutVars>
      </dgm:prSet>
      <dgm:spPr/>
      <dgm:t>
        <a:bodyPr/>
        <a:lstStyle/>
        <a:p>
          <a:endParaRPr lang="en-US"/>
        </a:p>
      </dgm:t>
    </dgm:pt>
  </dgm:ptLst>
  <dgm:cxnLst>
    <dgm:cxn modelId="{F30DAC57-022B-4AED-A222-E633D3F6539A}" type="presOf" srcId="{CC33D31D-E56B-4CFD-98F9-DC303908A146}" destId="{0B9F6CBA-C610-4F57-969D-3C3BD3E84EDB}" srcOrd="1" destOrd="0" presId="urn:microsoft.com/office/officeart/2005/8/layout/radial5"/>
    <dgm:cxn modelId="{A3C4E119-C7F0-4987-BFA1-BAE26E7C1C34}" type="presOf" srcId="{803FFD0E-BFDB-4D2A-92A1-37951567092A}" destId="{41F0E6E2-6D82-425D-A45B-94B68D87E3C5}" srcOrd="0" destOrd="0" presId="urn:microsoft.com/office/officeart/2005/8/layout/radial5"/>
    <dgm:cxn modelId="{3342270B-D8F2-4A33-B3A1-6AD81A12BFFF}" srcId="{803FFD0E-BFDB-4D2A-92A1-37951567092A}" destId="{1EB07E08-4ED5-4996-A65F-F73B473BD40D}" srcOrd="4" destOrd="0" parTransId="{05905479-551B-4A1F-8FCA-5587DE1C69C9}" sibTransId="{A2EFDD1B-9D31-404A-96AA-1EC8D2D825EA}"/>
    <dgm:cxn modelId="{86899F49-53A9-4BAA-9773-57C19A962268}" type="presOf" srcId="{C042E894-DA18-4F3A-95DA-A3C34A8E0272}" destId="{B3EE7CF6-3944-4C3D-B129-9038C975C0AA}" srcOrd="0" destOrd="0" presId="urn:microsoft.com/office/officeart/2005/8/layout/radial5"/>
    <dgm:cxn modelId="{3615B444-5F9C-48F8-9F11-40BA3925FD42}" srcId="{803FFD0E-BFDB-4D2A-92A1-37951567092A}" destId="{539514E9-5D9B-46FF-8378-2105656753CD}" srcOrd="3" destOrd="0" parTransId="{CC33D31D-E56B-4CFD-98F9-DC303908A146}" sibTransId="{B529478C-8A0F-463B-89C6-BE561E09532F}"/>
    <dgm:cxn modelId="{7CA65B82-EE4D-48C2-85E7-EAC3E34B8E31}" srcId="{803FFD0E-BFDB-4D2A-92A1-37951567092A}" destId="{D7C2280B-16F0-4533-9B72-3440B44BC6CA}" srcOrd="1" destOrd="0" parTransId="{D00EB98E-5A06-4D57-97A7-83729C537BE1}" sibTransId="{C308D171-1689-45D1-BF38-2E54E59982F9}"/>
    <dgm:cxn modelId="{CBB9E7C6-2DC6-400E-9D9A-CA383748B117}" type="presOf" srcId="{05905479-551B-4A1F-8FCA-5587DE1C69C9}" destId="{FAE73D3E-C042-4E41-98EB-69DB90D2432C}" srcOrd="1" destOrd="0" presId="urn:microsoft.com/office/officeart/2005/8/layout/radial5"/>
    <dgm:cxn modelId="{3E2B5044-1D21-4532-A395-9DCE66F612A2}" type="presOf" srcId="{D00EB98E-5A06-4D57-97A7-83729C537BE1}" destId="{ABC6F126-A060-4AC9-9F28-BD32C2308E90}" srcOrd="0" destOrd="0" presId="urn:microsoft.com/office/officeart/2005/8/layout/radial5"/>
    <dgm:cxn modelId="{786DC8A4-7D3C-4B31-A1A9-6633E186E2AF}" type="presOf" srcId="{C042E894-DA18-4F3A-95DA-A3C34A8E0272}" destId="{9971A7E1-7A2B-4D87-855E-6B3CEC077E42}" srcOrd="1" destOrd="0" presId="urn:microsoft.com/office/officeart/2005/8/layout/radial5"/>
    <dgm:cxn modelId="{73A60167-3C46-49C4-8508-501E39A40489}" srcId="{8FC7BC66-A590-48FE-A5C4-46A940DA8665}" destId="{803FFD0E-BFDB-4D2A-92A1-37951567092A}" srcOrd="0" destOrd="0" parTransId="{8607B0EE-1499-4324-BBED-8359CE958E73}" sibTransId="{4C644087-8582-410D-A1FA-5C66E26B7F31}"/>
    <dgm:cxn modelId="{CEE92980-1032-40E0-B95C-2FC7909D9604}" type="presOf" srcId="{1EB07E08-4ED5-4996-A65F-F73B473BD40D}" destId="{CB93CB67-87A6-4012-A8FE-9A9917873076}" srcOrd="0" destOrd="0" presId="urn:microsoft.com/office/officeart/2005/8/layout/radial5"/>
    <dgm:cxn modelId="{75C252AA-3295-444A-B3FC-CC8A5C63617A}" srcId="{803FFD0E-BFDB-4D2A-92A1-37951567092A}" destId="{FB774A54-69FC-4705-9975-F3733A0A3E00}" srcOrd="5" destOrd="0" parTransId="{C042E894-DA18-4F3A-95DA-A3C34A8E0272}" sibTransId="{96087342-AD4B-4A94-9CE3-61938E528682}"/>
    <dgm:cxn modelId="{D9E49949-3901-4A14-AB75-B895AAABF0E7}" type="presOf" srcId="{5C35ED6A-B490-4142-A277-091C00395FF0}" destId="{86055F0D-74A0-4FB6-AF02-50CD77427C6F}" srcOrd="0" destOrd="0" presId="urn:microsoft.com/office/officeart/2005/8/layout/radial5"/>
    <dgm:cxn modelId="{E02DB667-2F55-4B26-A484-64403FEF37D8}" srcId="{803FFD0E-BFDB-4D2A-92A1-37951567092A}" destId="{C6C4EB60-031C-4BCC-ABC1-D300F1C80231}" srcOrd="0" destOrd="0" parTransId="{F792F093-0C68-4B8C-845B-BF89DD2ED64C}" sibTransId="{415F0DF9-9432-427C-B223-B593C6A5492D}"/>
    <dgm:cxn modelId="{7FBFBE33-A777-4D37-8357-2B5DF3D5A4E3}" type="presOf" srcId="{00ADD4B3-7F4A-46E7-8D72-DB5F5E23445A}" destId="{82B941D9-392F-44D0-B9BE-851DB5B54D93}" srcOrd="0" destOrd="0" presId="urn:microsoft.com/office/officeart/2005/8/layout/radial5"/>
    <dgm:cxn modelId="{C941A772-EAAC-42FE-851B-70B1D9C34F02}" type="presOf" srcId="{C6C4EB60-031C-4BCC-ABC1-D300F1C80231}" destId="{3B2050E1-DF22-4D3E-8F0A-877698A3B2A1}" srcOrd="0" destOrd="0" presId="urn:microsoft.com/office/officeart/2005/8/layout/radial5"/>
    <dgm:cxn modelId="{2BA364B1-79F1-41BF-89BC-6C2DE686C6BB}" type="presOf" srcId="{FB774A54-69FC-4705-9975-F3733A0A3E00}" destId="{6ABF3313-B327-4A32-B357-C31D5636223A}" srcOrd="0" destOrd="0" presId="urn:microsoft.com/office/officeart/2005/8/layout/radial5"/>
    <dgm:cxn modelId="{8BBA2ADE-2B78-45BC-A8D5-4755C7F8CAE1}" type="presOf" srcId="{05905479-551B-4A1F-8FCA-5587DE1C69C9}" destId="{7BBD903C-5CF8-453E-B89B-16FF004A9C57}" srcOrd="0" destOrd="0" presId="urn:microsoft.com/office/officeart/2005/8/layout/radial5"/>
    <dgm:cxn modelId="{CA487960-7599-48B7-8B17-942F1A937F4B}" type="presOf" srcId="{D7C2280B-16F0-4533-9B72-3440B44BC6CA}" destId="{0B7BB081-5EF1-474F-B82A-0C3D3CAB9E17}" srcOrd="0" destOrd="0" presId="urn:microsoft.com/office/officeart/2005/8/layout/radial5"/>
    <dgm:cxn modelId="{95C412AF-C6C6-4414-B10E-E67BA99C7BA7}" type="presOf" srcId="{D00EB98E-5A06-4D57-97A7-83729C537BE1}" destId="{7F450D2C-BFA8-4E1C-BBE4-4AA9FC75D16B}" srcOrd="1" destOrd="0" presId="urn:microsoft.com/office/officeart/2005/8/layout/radial5"/>
    <dgm:cxn modelId="{66105A3E-F8C8-4583-B22A-9739B3BA1702}" type="presOf" srcId="{CC33D31D-E56B-4CFD-98F9-DC303908A146}" destId="{6A4539E9-4207-4147-ADF4-CD972A5906DB}" srcOrd="0" destOrd="0" presId="urn:microsoft.com/office/officeart/2005/8/layout/radial5"/>
    <dgm:cxn modelId="{BE950FAB-A740-4B1E-94CE-062E50B0E4CE}" type="presOf" srcId="{F792F093-0C68-4B8C-845B-BF89DD2ED64C}" destId="{CA2BD14F-A395-43D9-81D4-BE1C6AA28ECF}" srcOrd="1" destOrd="0" presId="urn:microsoft.com/office/officeart/2005/8/layout/radial5"/>
    <dgm:cxn modelId="{9C56F1D8-3083-4FB2-A1E0-A874EB65A7EE}" type="presOf" srcId="{00ADD4B3-7F4A-46E7-8D72-DB5F5E23445A}" destId="{7552EDB5-ECC6-4B8F-8C6A-B47AE6464387}" srcOrd="1" destOrd="0" presId="urn:microsoft.com/office/officeart/2005/8/layout/radial5"/>
    <dgm:cxn modelId="{059EB99D-3633-43C7-86DC-9AE2C092D8B0}" type="presOf" srcId="{539514E9-5D9B-46FF-8378-2105656753CD}" destId="{6938D288-F9FD-4CB5-BF6F-78ECF54AD481}" srcOrd="0" destOrd="0" presId="urn:microsoft.com/office/officeart/2005/8/layout/radial5"/>
    <dgm:cxn modelId="{2CAFBB93-8DAA-4262-957A-2542E77FF3AB}" type="presOf" srcId="{8FC7BC66-A590-48FE-A5C4-46A940DA8665}" destId="{52A06EC8-FB71-45A9-9958-59BA9535D340}" srcOrd="0" destOrd="0" presId="urn:microsoft.com/office/officeart/2005/8/layout/radial5"/>
    <dgm:cxn modelId="{0E8287F3-D343-4660-9B60-64296E036731}" type="presOf" srcId="{F792F093-0C68-4B8C-845B-BF89DD2ED64C}" destId="{248CB732-76EC-47DA-9193-7EC616EBCBAB}" srcOrd="0" destOrd="0" presId="urn:microsoft.com/office/officeart/2005/8/layout/radial5"/>
    <dgm:cxn modelId="{F8A57D44-2507-451B-B273-D431C524E159}" srcId="{803FFD0E-BFDB-4D2A-92A1-37951567092A}" destId="{5C35ED6A-B490-4142-A277-091C00395FF0}" srcOrd="2" destOrd="0" parTransId="{00ADD4B3-7F4A-46E7-8D72-DB5F5E23445A}" sibTransId="{6CFAB3BA-01B2-4D94-8C3E-2CFB5B10F523}"/>
    <dgm:cxn modelId="{655EF1CA-9FD7-4C18-BF68-E5F889807A7E}" type="presParOf" srcId="{52A06EC8-FB71-45A9-9958-59BA9535D340}" destId="{41F0E6E2-6D82-425D-A45B-94B68D87E3C5}" srcOrd="0" destOrd="0" presId="urn:microsoft.com/office/officeart/2005/8/layout/radial5"/>
    <dgm:cxn modelId="{AFCA2797-D242-4679-9F60-BD06E24F7FBC}" type="presParOf" srcId="{52A06EC8-FB71-45A9-9958-59BA9535D340}" destId="{248CB732-76EC-47DA-9193-7EC616EBCBAB}" srcOrd="1" destOrd="0" presId="urn:microsoft.com/office/officeart/2005/8/layout/radial5"/>
    <dgm:cxn modelId="{36B00A65-0458-4BEA-B623-C1086C82C90B}" type="presParOf" srcId="{248CB732-76EC-47DA-9193-7EC616EBCBAB}" destId="{CA2BD14F-A395-43D9-81D4-BE1C6AA28ECF}" srcOrd="0" destOrd="0" presId="urn:microsoft.com/office/officeart/2005/8/layout/radial5"/>
    <dgm:cxn modelId="{708AE3E4-9942-4389-A014-0D991392CB7B}" type="presParOf" srcId="{52A06EC8-FB71-45A9-9958-59BA9535D340}" destId="{3B2050E1-DF22-4D3E-8F0A-877698A3B2A1}" srcOrd="2" destOrd="0" presId="urn:microsoft.com/office/officeart/2005/8/layout/radial5"/>
    <dgm:cxn modelId="{82BE7E5B-419F-4D8B-AC5F-BA7A6978E808}" type="presParOf" srcId="{52A06EC8-FB71-45A9-9958-59BA9535D340}" destId="{ABC6F126-A060-4AC9-9F28-BD32C2308E90}" srcOrd="3" destOrd="0" presId="urn:microsoft.com/office/officeart/2005/8/layout/radial5"/>
    <dgm:cxn modelId="{EA899D56-8885-4643-B883-A1BA6D0F4014}" type="presParOf" srcId="{ABC6F126-A060-4AC9-9F28-BD32C2308E90}" destId="{7F450D2C-BFA8-4E1C-BBE4-4AA9FC75D16B}" srcOrd="0" destOrd="0" presId="urn:microsoft.com/office/officeart/2005/8/layout/radial5"/>
    <dgm:cxn modelId="{695D6A3B-74EC-4F28-A399-2EF5663B433C}" type="presParOf" srcId="{52A06EC8-FB71-45A9-9958-59BA9535D340}" destId="{0B7BB081-5EF1-474F-B82A-0C3D3CAB9E17}" srcOrd="4" destOrd="0" presId="urn:microsoft.com/office/officeart/2005/8/layout/radial5"/>
    <dgm:cxn modelId="{34093B87-6172-4E62-80A0-59CDC176E53D}" type="presParOf" srcId="{52A06EC8-FB71-45A9-9958-59BA9535D340}" destId="{82B941D9-392F-44D0-B9BE-851DB5B54D93}" srcOrd="5" destOrd="0" presId="urn:microsoft.com/office/officeart/2005/8/layout/radial5"/>
    <dgm:cxn modelId="{CD437B19-DB4C-4B2F-AA67-A2CFC7FCAACC}" type="presParOf" srcId="{82B941D9-392F-44D0-B9BE-851DB5B54D93}" destId="{7552EDB5-ECC6-4B8F-8C6A-B47AE6464387}" srcOrd="0" destOrd="0" presId="urn:microsoft.com/office/officeart/2005/8/layout/radial5"/>
    <dgm:cxn modelId="{7621A9C5-6DAF-478A-8492-81F0F11CD445}" type="presParOf" srcId="{52A06EC8-FB71-45A9-9958-59BA9535D340}" destId="{86055F0D-74A0-4FB6-AF02-50CD77427C6F}" srcOrd="6" destOrd="0" presId="urn:microsoft.com/office/officeart/2005/8/layout/radial5"/>
    <dgm:cxn modelId="{8AFB5B39-63C5-44EB-84C5-BC4A0658FCE2}" type="presParOf" srcId="{52A06EC8-FB71-45A9-9958-59BA9535D340}" destId="{6A4539E9-4207-4147-ADF4-CD972A5906DB}" srcOrd="7" destOrd="0" presId="urn:microsoft.com/office/officeart/2005/8/layout/radial5"/>
    <dgm:cxn modelId="{187BE166-57B5-495A-9BD2-EFA6943239FC}" type="presParOf" srcId="{6A4539E9-4207-4147-ADF4-CD972A5906DB}" destId="{0B9F6CBA-C610-4F57-969D-3C3BD3E84EDB}" srcOrd="0" destOrd="0" presId="urn:microsoft.com/office/officeart/2005/8/layout/radial5"/>
    <dgm:cxn modelId="{B19F1970-CC4D-4459-BF04-1A7B9288606C}" type="presParOf" srcId="{52A06EC8-FB71-45A9-9958-59BA9535D340}" destId="{6938D288-F9FD-4CB5-BF6F-78ECF54AD481}" srcOrd="8" destOrd="0" presId="urn:microsoft.com/office/officeart/2005/8/layout/radial5"/>
    <dgm:cxn modelId="{A03A2191-5C07-4A26-B733-9186468A7692}" type="presParOf" srcId="{52A06EC8-FB71-45A9-9958-59BA9535D340}" destId="{7BBD903C-5CF8-453E-B89B-16FF004A9C57}" srcOrd="9" destOrd="0" presId="urn:microsoft.com/office/officeart/2005/8/layout/radial5"/>
    <dgm:cxn modelId="{885D8984-15BD-4DDC-9454-AAC0B47F03FE}" type="presParOf" srcId="{7BBD903C-5CF8-453E-B89B-16FF004A9C57}" destId="{FAE73D3E-C042-4E41-98EB-69DB90D2432C}" srcOrd="0" destOrd="0" presId="urn:microsoft.com/office/officeart/2005/8/layout/radial5"/>
    <dgm:cxn modelId="{08C3ABD9-8F97-493A-BEDE-D37757F8604D}" type="presParOf" srcId="{52A06EC8-FB71-45A9-9958-59BA9535D340}" destId="{CB93CB67-87A6-4012-A8FE-9A9917873076}" srcOrd="10" destOrd="0" presId="urn:microsoft.com/office/officeart/2005/8/layout/radial5"/>
    <dgm:cxn modelId="{6868036C-538C-4044-A00C-3E7B87143917}" type="presParOf" srcId="{52A06EC8-FB71-45A9-9958-59BA9535D340}" destId="{B3EE7CF6-3944-4C3D-B129-9038C975C0AA}" srcOrd="11" destOrd="0" presId="urn:microsoft.com/office/officeart/2005/8/layout/radial5"/>
    <dgm:cxn modelId="{3D6E69F0-8A7A-44F5-8EE3-36E77D336F2F}" type="presParOf" srcId="{B3EE7CF6-3944-4C3D-B129-9038C975C0AA}" destId="{9971A7E1-7A2B-4D87-855E-6B3CEC077E42}" srcOrd="0" destOrd="0" presId="urn:microsoft.com/office/officeart/2005/8/layout/radial5"/>
    <dgm:cxn modelId="{CC6B0BD1-93AB-4E27-BFCF-8D93D45AAB6A}" type="presParOf" srcId="{52A06EC8-FB71-45A9-9958-59BA9535D340}" destId="{6ABF3313-B327-4A32-B357-C31D5636223A}"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0E6E2-6D82-425D-A45B-94B68D87E3C5}">
      <dsp:nvSpPr>
        <dsp:cNvPr id="0" name=""/>
        <dsp:cNvSpPr/>
      </dsp:nvSpPr>
      <dsp:spPr>
        <a:xfrm>
          <a:off x="5088764" y="2490451"/>
          <a:ext cx="1774064" cy="1774064"/>
        </a:xfrm>
        <a:prstGeom prst="ellipse">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r>
            <a:rPr lang="en-US" sz="3100" kern="1200" dirty="0" smtClean="0">
              <a:solidFill>
                <a:srgbClr val="FFFF00"/>
              </a:solidFill>
              <a:latin typeface="Andalus" panose="02020603050405020304" pitchFamily="18" charset="-78"/>
              <a:cs typeface="Andalus" panose="02020603050405020304" pitchFamily="18" charset="-78"/>
            </a:rPr>
            <a:t>Nakshi Kantha</a:t>
          </a:r>
          <a:endParaRPr lang="en-US" sz="3100" kern="1200" dirty="0">
            <a:solidFill>
              <a:srgbClr val="FFFF00"/>
            </a:solidFill>
            <a:latin typeface="Andalus" panose="02020603050405020304" pitchFamily="18" charset="-78"/>
            <a:cs typeface="Andalus" panose="02020603050405020304" pitchFamily="18" charset="-78"/>
          </a:endParaRPr>
        </a:p>
      </dsp:txBody>
      <dsp:txXfrm>
        <a:off x="5348570" y="2750257"/>
        <a:ext cx="1254452" cy="1254452"/>
      </dsp:txXfrm>
    </dsp:sp>
    <dsp:sp modelId="{248CB732-76EC-47DA-9193-7EC616EBCBAB}">
      <dsp:nvSpPr>
        <dsp:cNvPr id="0" name=""/>
        <dsp:cNvSpPr/>
      </dsp:nvSpPr>
      <dsp:spPr>
        <a:xfrm rot="16200000">
          <a:off x="5786907" y="1843157"/>
          <a:ext cx="377778" cy="60318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5843574" y="2020460"/>
        <a:ext cx="264445" cy="361909"/>
      </dsp:txXfrm>
    </dsp:sp>
    <dsp:sp modelId="{3B2050E1-DF22-4D3E-8F0A-877698A3B2A1}">
      <dsp:nvSpPr>
        <dsp:cNvPr id="0" name=""/>
        <dsp:cNvSpPr/>
      </dsp:nvSpPr>
      <dsp:spPr>
        <a:xfrm>
          <a:off x="4713664" y="3596"/>
          <a:ext cx="2524263" cy="1774064"/>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B0F0"/>
              </a:solidFill>
              <a:latin typeface="+mn-lt"/>
              <a:cs typeface="Andalus" panose="02020603050405020304" pitchFamily="18" charset="-78"/>
            </a:rPr>
            <a:t>Mymensingh</a:t>
          </a:r>
          <a:endParaRPr lang="en-US" sz="2400" kern="1200" dirty="0">
            <a:solidFill>
              <a:srgbClr val="00B0F0"/>
            </a:solidFill>
            <a:latin typeface="+mn-lt"/>
            <a:cs typeface="Andalus" panose="02020603050405020304" pitchFamily="18" charset="-78"/>
          </a:endParaRPr>
        </a:p>
      </dsp:txBody>
      <dsp:txXfrm>
        <a:off x="5083334" y="263402"/>
        <a:ext cx="1784923" cy="1254452"/>
      </dsp:txXfrm>
    </dsp:sp>
    <dsp:sp modelId="{ABC6F126-A060-4AC9-9F28-BD32C2308E90}">
      <dsp:nvSpPr>
        <dsp:cNvPr id="0" name=""/>
        <dsp:cNvSpPr/>
      </dsp:nvSpPr>
      <dsp:spPr>
        <a:xfrm rot="19800000">
          <a:off x="6854487" y="2459525"/>
          <a:ext cx="377778" cy="603181"/>
        </a:xfrm>
        <a:prstGeom prst="rightArrow">
          <a:avLst>
            <a:gd name="adj1" fmla="val 60000"/>
            <a:gd name="adj2" fmla="val 50000"/>
          </a:avLst>
        </a:prstGeom>
        <a:solidFill>
          <a:schemeClr val="accent5">
            <a:hueOff val="-376542"/>
            <a:satOff val="-5001"/>
            <a:lumOff val="7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6862079" y="2608494"/>
        <a:ext cx="264445" cy="361909"/>
      </dsp:txXfrm>
    </dsp:sp>
    <dsp:sp modelId="{0B7BB081-5EF1-474F-B82A-0C3D3CAB9E17}">
      <dsp:nvSpPr>
        <dsp:cNvPr id="0" name=""/>
        <dsp:cNvSpPr/>
      </dsp:nvSpPr>
      <dsp:spPr>
        <a:xfrm>
          <a:off x="7242443" y="1247024"/>
          <a:ext cx="1774064" cy="1774064"/>
        </a:xfrm>
        <a:prstGeom prst="ellipse">
          <a:avLst/>
        </a:prstGeom>
        <a:solidFill>
          <a:schemeClr val="accent5">
            <a:hueOff val="-376542"/>
            <a:satOff val="-5001"/>
            <a:lumOff val="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solidFill>
                <a:srgbClr val="00B0F0"/>
              </a:solidFill>
            </a:rPr>
            <a:t>Jamalpur</a:t>
          </a:r>
          <a:endParaRPr lang="en-US" sz="2500" kern="1200" dirty="0">
            <a:solidFill>
              <a:srgbClr val="00B0F0"/>
            </a:solidFill>
          </a:endParaRPr>
        </a:p>
      </dsp:txBody>
      <dsp:txXfrm>
        <a:off x="7502249" y="1506830"/>
        <a:ext cx="1254452" cy="1254452"/>
      </dsp:txXfrm>
    </dsp:sp>
    <dsp:sp modelId="{82B941D9-392F-44D0-B9BE-851DB5B54D93}">
      <dsp:nvSpPr>
        <dsp:cNvPr id="0" name=""/>
        <dsp:cNvSpPr/>
      </dsp:nvSpPr>
      <dsp:spPr>
        <a:xfrm rot="1800000">
          <a:off x="6854487" y="3692260"/>
          <a:ext cx="377778" cy="603181"/>
        </a:xfrm>
        <a:prstGeom prst="rightArrow">
          <a:avLst>
            <a:gd name="adj1" fmla="val 60000"/>
            <a:gd name="adj2" fmla="val 50000"/>
          </a:avLst>
        </a:prstGeom>
        <a:solidFill>
          <a:schemeClr val="accent5">
            <a:hueOff val="-753085"/>
            <a:satOff val="-10003"/>
            <a:lumOff val="15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6862079" y="3784563"/>
        <a:ext cx="264445" cy="361909"/>
      </dsp:txXfrm>
    </dsp:sp>
    <dsp:sp modelId="{86055F0D-74A0-4FB6-AF02-50CD77427C6F}">
      <dsp:nvSpPr>
        <dsp:cNvPr id="0" name=""/>
        <dsp:cNvSpPr/>
      </dsp:nvSpPr>
      <dsp:spPr>
        <a:xfrm>
          <a:off x="7242443" y="3733879"/>
          <a:ext cx="1774064" cy="1774064"/>
        </a:xfrm>
        <a:prstGeom prst="ellipse">
          <a:avLst/>
        </a:prstGeom>
        <a:solidFill>
          <a:schemeClr val="accent5">
            <a:hueOff val="-753085"/>
            <a:satOff val="-10003"/>
            <a:lumOff val="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solidFill>
                <a:srgbClr val="00B0F0"/>
              </a:solidFill>
            </a:rPr>
            <a:t>Rajshahi</a:t>
          </a:r>
          <a:endParaRPr lang="en-US" sz="2500" kern="1200" dirty="0">
            <a:solidFill>
              <a:srgbClr val="00B0F0"/>
            </a:solidFill>
          </a:endParaRPr>
        </a:p>
      </dsp:txBody>
      <dsp:txXfrm>
        <a:off x="7502249" y="3993685"/>
        <a:ext cx="1254452" cy="1254452"/>
      </dsp:txXfrm>
    </dsp:sp>
    <dsp:sp modelId="{6A4539E9-4207-4147-ADF4-CD972A5906DB}">
      <dsp:nvSpPr>
        <dsp:cNvPr id="0" name=""/>
        <dsp:cNvSpPr/>
      </dsp:nvSpPr>
      <dsp:spPr>
        <a:xfrm rot="5400000">
          <a:off x="5786907" y="4308628"/>
          <a:ext cx="377778" cy="603181"/>
        </a:xfrm>
        <a:prstGeom prst="rightArrow">
          <a:avLst>
            <a:gd name="adj1" fmla="val 60000"/>
            <a:gd name="adj2" fmla="val 50000"/>
          </a:avLst>
        </a:prstGeom>
        <a:solidFill>
          <a:schemeClr val="accent5">
            <a:hueOff val="-1129627"/>
            <a:satOff val="-15004"/>
            <a:lumOff val="23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a:off x="5843574" y="4372598"/>
        <a:ext cx="264445" cy="361909"/>
      </dsp:txXfrm>
    </dsp:sp>
    <dsp:sp modelId="{6938D288-F9FD-4CB5-BF6F-78ECF54AD481}">
      <dsp:nvSpPr>
        <dsp:cNvPr id="0" name=""/>
        <dsp:cNvSpPr/>
      </dsp:nvSpPr>
      <dsp:spPr>
        <a:xfrm>
          <a:off x="5088764" y="4977306"/>
          <a:ext cx="1774064" cy="1774064"/>
        </a:xfrm>
        <a:prstGeom prst="ellipse">
          <a:avLst/>
        </a:prstGeom>
        <a:solidFill>
          <a:schemeClr val="accent5">
            <a:hueOff val="-1129627"/>
            <a:satOff val="-15004"/>
            <a:lumOff val="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solidFill>
                <a:srgbClr val="00B0F0"/>
              </a:solidFill>
            </a:rPr>
            <a:t>Faridpur</a:t>
          </a:r>
          <a:endParaRPr lang="en-US" sz="2500" kern="1200" dirty="0">
            <a:solidFill>
              <a:srgbClr val="00B0F0"/>
            </a:solidFill>
          </a:endParaRPr>
        </a:p>
      </dsp:txBody>
      <dsp:txXfrm>
        <a:off x="5348570" y="5237112"/>
        <a:ext cx="1254452" cy="1254452"/>
      </dsp:txXfrm>
    </dsp:sp>
    <dsp:sp modelId="{7BBD903C-5CF8-453E-B89B-16FF004A9C57}">
      <dsp:nvSpPr>
        <dsp:cNvPr id="0" name=""/>
        <dsp:cNvSpPr/>
      </dsp:nvSpPr>
      <dsp:spPr>
        <a:xfrm rot="9000000">
          <a:off x="4719326" y="3692260"/>
          <a:ext cx="377778" cy="603181"/>
        </a:xfrm>
        <a:prstGeom prst="rightArrow">
          <a:avLst>
            <a:gd name="adj1" fmla="val 60000"/>
            <a:gd name="adj2" fmla="val 50000"/>
          </a:avLst>
        </a:prstGeom>
        <a:solidFill>
          <a:schemeClr val="accent5">
            <a:hueOff val="-1506170"/>
            <a:satOff val="-20006"/>
            <a:lumOff val="3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rot="10800000">
        <a:off x="4825067" y="3784563"/>
        <a:ext cx="264445" cy="361909"/>
      </dsp:txXfrm>
    </dsp:sp>
    <dsp:sp modelId="{CB93CB67-87A6-4012-A8FE-9A9917873076}">
      <dsp:nvSpPr>
        <dsp:cNvPr id="0" name=""/>
        <dsp:cNvSpPr/>
      </dsp:nvSpPr>
      <dsp:spPr>
        <a:xfrm>
          <a:off x="2935084" y="3733879"/>
          <a:ext cx="1774064" cy="1774064"/>
        </a:xfrm>
        <a:prstGeom prst="ellipse">
          <a:avLst/>
        </a:prstGeom>
        <a:solidFill>
          <a:schemeClr val="accent5">
            <a:hueOff val="-1506170"/>
            <a:satOff val="-20006"/>
            <a:lumOff val="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solidFill>
                <a:srgbClr val="00B0F0"/>
              </a:solidFill>
            </a:rPr>
            <a:t>Bogura</a:t>
          </a:r>
          <a:endParaRPr lang="en-US" sz="2500" kern="1200" dirty="0">
            <a:solidFill>
              <a:srgbClr val="00B0F0"/>
            </a:solidFill>
          </a:endParaRPr>
        </a:p>
      </dsp:txBody>
      <dsp:txXfrm>
        <a:off x="3194890" y="3993685"/>
        <a:ext cx="1254452" cy="1254452"/>
      </dsp:txXfrm>
    </dsp:sp>
    <dsp:sp modelId="{B3EE7CF6-3944-4C3D-B129-9038C975C0AA}">
      <dsp:nvSpPr>
        <dsp:cNvPr id="0" name=""/>
        <dsp:cNvSpPr/>
      </dsp:nvSpPr>
      <dsp:spPr>
        <a:xfrm rot="12600000">
          <a:off x="4719326" y="2459525"/>
          <a:ext cx="377778" cy="603181"/>
        </a:xfrm>
        <a:prstGeom prst="rightArrow">
          <a:avLst>
            <a:gd name="adj1" fmla="val 60000"/>
            <a:gd name="adj2" fmla="val 50000"/>
          </a:avLst>
        </a:prstGeom>
        <a:solidFill>
          <a:schemeClr val="accent5">
            <a:hueOff val="-1882712"/>
            <a:satOff val="-25007"/>
            <a:lumOff val="39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a:p>
      </dsp:txBody>
      <dsp:txXfrm rot="10800000">
        <a:off x="4825067" y="2608494"/>
        <a:ext cx="264445" cy="361909"/>
      </dsp:txXfrm>
    </dsp:sp>
    <dsp:sp modelId="{6ABF3313-B327-4A32-B357-C31D5636223A}">
      <dsp:nvSpPr>
        <dsp:cNvPr id="0" name=""/>
        <dsp:cNvSpPr/>
      </dsp:nvSpPr>
      <dsp:spPr>
        <a:xfrm>
          <a:off x="2935084" y="1247024"/>
          <a:ext cx="1774064" cy="1774064"/>
        </a:xfrm>
        <a:prstGeom prst="ellipse">
          <a:avLst/>
        </a:prstGeom>
        <a:solidFill>
          <a:schemeClr val="accent5">
            <a:hueOff val="-1882712"/>
            <a:satOff val="-25007"/>
            <a:lumOff val="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smtClean="0">
              <a:solidFill>
                <a:srgbClr val="00B0F0"/>
              </a:solidFill>
            </a:rPr>
            <a:t>Jashore</a:t>
          </a:r>
          <a:endParaRPr lang="en-US" sz="2500" kern="1200" dirty="0">
            <a:solidFill>
              <a:srgbClr val="00B0F0"/>
            </a:solidFill>
          </a:endParaRPr>
        </a:p>
      </dsp:txBody>
      <dsp:txXfrm>
        <a:off x="3194890" y="1506830"/>
        <a:ext cx="1254452" cy="125445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825B94-271B-4BCC-9936-D38CAA4396AD}" type="datetimeFigureOut">
              <a:rPr lang="en-US" smtClean="0"/>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247165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825B94-271B-4BCC-9936-D38CAA4396AD}" type="datetimeFigureOut">
              <a:rPr lang="en-US" smtClean="0"/>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310785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825B94-271B-4BCC-9936-D38CAA4396AD}" type="datetimeFigureOut">
              <a:rPr lang="en-US" smtClean="0"/>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505085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825B94-271B-4BCC-9936-D38CAA4396AD}" type="datetimeFigureOut">
              <a:rPr lang="en-US" smtClean="0"/>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351028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825B94-271B-4BCC-9936-D38CAA4396AD}" type="datetimeFigureOut">
              <a:rPr lang="en-US" smtClean="0"/>
              <a:t>7/14/2020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1892452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825B94-271B-4BCC-9936-D38CAA4396AD}" type="datetimeFigureOut">
              <a:rPr lang="en-US" smtClean="0"/>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555710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825B94-271B-4BCC-9936-D38CAA4396AD}" type="datetimeFigureOut">
              <a:rPr lang="en-US" smtClean="0"/>
              <a:t>7/14/2020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720133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825B94-271B-4BCC-9936-D38CAA4396AD}" type="datetimeFigureOut">
              <a:rPr lang="en-US" smtClean="0"/>
              <a:t>7/14/2020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8410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2">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6399562"/>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825B94-271B-4BCC-9936-D38CAA4396AD}" type="datetimeFigureOut">
              <a:rPr lang="en-US" smtClean="0"/>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3309619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825B94-271B-4BCC-9936-D38CAA4396AD}" type="datetimeFigureOut">
              <a:rPr lang="en-US" smtClean="0"/>
              <a:t>7/14/2020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5F1738-5E58-4653-83B3-BDC1AE053DA9}" type="slidenum">
              <a:rPr lang="en-US" smtClean="0"/>
              <a:t>‹#›</a:t>
            </a:fld>
            <a:endParaRPr lang="en-US"/>
          </a:p>
        </p:txBody>
      </p:sp>
    </p:spTree>
    <p:extLst>
      <p:ext uri="{BB962C8B-B14F-4D97-AF65-F5344CB8AC3E}">
        <p14:creationId xmlns:p14="http://schemas.microsoft.com/office/powerpoint/2010/main" val="313330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25B94-271B-4BCC-9936-D38CAA4396AD}" type="datetimeFigureOut">
              <a:rPr lang="en-US" smtClean="0"/>
              <a:t>7/14/2020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F1738-5E58-4653-83B3-BDC1AE053DA9}" type="slidenum">
              <a:rPr lang="en-US" smtClean="0"/>
              <a:t>‹#›</a:t>
            </a:fld>
            <a:endParaRPr lang="en-US"/>
          </a:p>
        </p:txBody>
      </p:sp>
    </p:spTree>
    <p:extLst>
      <p:ext uri="{BB962C8B-B14F-4D97-AF65-F5344CB8AC3E}">
        <p14:creationId xmlns:p14="http://schemas.microsoft.com/office/powerpoint/2010/main" val="762649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 Id="rId5" Type="http://schemas.openxmlformats.org/officeDocument/2006/relationships/image" Target="../media/image11.jpg"/><Relationship Id="rId4" Type="http://schemas.openxmlformats.org/officeDocument/2006/relationships/image" Target="../media/image10.jpg"/></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7.xml"/><Relationship Id="rId4" Type="http://schemas.openxmlformats.org/officeDocument/2006/relationships/image" Target="../media/image16.jpg"/></Relationships>
</file>

<file path=ppt/slides/_rels/slide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extBox 2"/>
          <p:cNvSpPr txBox="1"/>
          <p:nvPr/>
        </p:nvSpPr>
        <p:spPr>
          <a:xfrm rot="20997133">
            <a:off x="3126557" y="1279753"/>
            <a:ext cx="6825803" cy="3785652"/>
          </a:xfrm>
          <a:prstGeom prst="rect">
            <a:avLst/>
          </a:prstGeom>
          <a:noFill/>
        </p:spPr>
        <p:txBody>
          <a:bodyPr wrap="square" rtlCol="0">
            <a:spAutoFit/>
          </a:bodyPr>
          <a:lstStyle/>
          <a:p>
            <a:pPr algn="ctr"/>
            <a:r>
              <a:rPr lang="en-US" sz="8000" b="1" dirty="0" smtClean="0">
                <a:solidFill>
                  <a:srgbClr val="FFFF00"/>
                </a:solidFill>
                <a:latin typeface="Andalus" panose="02020603050405020304" pitchFamily="18" charset="-78"/>
                <a:cs typeface="Andalus" panose="02020603050405020304" pitchFamily="18" charset="-78"/>
              </a:rPr>
              <a:t>Welcome to </a:t>
            </a:r>
            <a:r>
              <a:rPr lang="en-US" sz="8000" b="1" dirty="0">
                <a:solidFill>
                  <a:srgbClr val="FFFF00"/>
                </a:solidFill>
                <a:latin typeface="Andalus" panose="02020603050405020304" pitchFamily="18" charset="-78"/>
                <a:cs typeface="Andalus" panose="02020603050405020304" pitchFamily="18" charset="-78"/>
              </a:rPr>
              <a:t>M</a:t>
            </a:r>
            <a:r>
              <a:rPr lang="en-US" sz="8000" b="1" dirty="0" smtClean="0">
                <a:solidFill>
                  <a:srgbClr val="FFFF00"/>
                </a:solidFill>
                <a:latin typeface="Andalus" panose="02020603050405020304" pitchFamily="18" charset="-78"/>
                <a:cs typeface="Andalus" panose="02020603050405020304" pitchFamily="18" charset="-78"/>
              </a:rPr>
              <a:t>y </a:t>
            </a:r>
            <a:r>
              <a:rPr lang="en-US" sz="8000" b="1" dirty="0">
                <a:solidFill>
                  <a:srgbClr val="FFFF00"/>
                </a:solidFill>
                <a:latin typeface="Andalus" panose="02020603050405020304" pitchFamily="18" charset="-78"/>
                <a:cs typeface="Andalus" panose="02020603050405020304" pitchFamily="18" charset="-78"/>
              </a:rPr>
              <a:t>M</a:t>
            </a:r>
            <a:r>
              <a:rPr lang="en-US" sz="8000" b="1" dirty="0" smtClean="0">
                <a:solidFill>
                  <a:srgbClr val="FFFF00"/>
                </a:solidFill>
                <a:latin typeface="Andalus" panose="02020603050405020304" pitchFamily="18" charset="-78"/>
                <a:cs typeface="Andalus" panose="02020603050405020304" pitchFamily="18" charset="-78"/>
              </a:rPr>
              <a:t>ultimedia Classroom</a:t>
            </a:r>
            <a:endParaRPr lang="en-US" sz="8000" b="1" dirty="0">
              <a:solidFill>
                <a:srgbClr val="FFFF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00937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2141" y="412124"/>
            <a:ext cx="7418231" cy="707886"/>
          </a:xfrm>
          <a:prstGeom prst="rect">
            <a:avLst/>
          </a:prstGeom>
          <a:noFill/>
        </p:spPr>
        <p:txBody>
          <a:bodyPr wrap="square" rtlCol="0">
            <a:spAutoFit/>
          </a:bodyPr>
          <a:lstStyle/>
          <a:p>
            <a:pPr algn="ctr"/>
            <a:r>
              <a:rPr lang="en-US" sz="4000" dirty="0" smtClean="0">
                <a:latin typeface="Andalus" panose="02020603050405020304" pitchFamily="18" charset="-78"/>
                <a:cs typeface="Andalus" panose="02020603050405020304" pitchFamily="18" charset="-78"/>
              </a:rPr>
              <a:t>Information about Nakshi Kantha</a:t>
            </a:r>
            <a:endParaRPr lang="en-US" sz="4000" dirty="0">
              <a:latin typeface="Andalus" panose="02020603050405020304" pitchFamily="18" charset="-78"/>
              <a:cs typeface="Andalus" panose="02020603050405020304" pitchFamily="18"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4103" y="1278829"/>
            <a:ext cx="2768958" cy="2600325"/>
          </a:xfrm>
          <a:prstGeom prst="rect">
            <a:avLst/>
          </a:prstGeom>
          <a:ln>
            <a:noFill/>
          </a:ln>
          <a:effectLst>
            <a:outerShdw blurRad="292100" dist="139700" dir="2700000" algn="tl" rotWithShape="0">
              <a:srgbClr val="333333">
                <a:alpha val="65000"/>
              </a:srgbClr>
            </a:outerShdw>
          </a:effectLst>
          <a:scene3d>
            <a:camera prst="orthographicFront"/>
            <a:lightRig rig="threePt" dir="t"/>
          </a:scene3d>
          <a:sp3d>
            <a:bevelT prst="convex"/>
          </a:sp3d>
        </p:spPr>
      </p:pic>
      <p:sp>
        <p:nvSpPr>
          <p:cNvPr id="5" name="TextBox 4"/>
          <p:cNvSpPr txBox="1"/>
          <p:nvPr/>
        </p:nvSpPr>
        <p:spPr>
          <a:xfrm>
            <a:off x="2884867" y="3947820"/>
            <a:ext cx="1983346" cy="523220"/>
          </a:xfrm>
          <a:prstGeom prst="rect">
            <a:avLst/>
          </a:prstGeom>
          <a:noFill/>
        </p:spPr>
        <p:txBody>
          <a:bodyPr wrap="square" rtlCol="0">
            <a:spAutoFit/>
          </a:bodyPr>
          <a:lstStyle/>
          <a:p>
            <a:pPr algn="ctr"/>
            <a:r>
              <a:rPr lang="en-US" sz="2800" dirty="0" err="1" smtClean="0">
                <a:latin typeface="Andalus" panose="02020603050405020304" pitchFamily="18" charset="-78"/>
                <a:cs typeface="Andalus" panose="02020603050405020304" pitchFamily="18" charset="-78"/>
              </a:rPr>
              <a:t>Jasimuddin</a:t>
            </a:r>
            <a:endParaRPr lang="en-US" sz="2800" dirty="0">
              <a:latin typeface="Andalus" panose="02020603050405020304" pitchFamily="18" charset="-78"/>
              <a:cs typeface="Andalus" panose="02020603050405020304" pitchFamily="18" charset="-78"/>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4440" y="1344632"/>
            <a:ext cx="1931830" cy="2571750"/>
          </a:xfrm>
          <a:prstGeom prst="rect">
            <a:avLst/>
          </a:prstGeom>
          <a:scene3d>
            <a:camera prst="orthographicFront"/>
            <a:lightRig rig="threePt" dir="t"/>
          </a:scene3d>
          <a:sp3d>
            <a:bevelT w="165100" prst="coolSlant"/>
          </a:sp3d>
        </p:spPr>
      </p:pic>
      <p:sp>
        <p:nvSpPr>
          <p:cNvPr id="7" name="TextBox 6"/>
          <p:cNvSpPr txBox="1"/>
          <p:nvPr/>
        </p:nvSpPr>
        <p:spPr>
          <a:xfrm>
            <a:off x="6503831" y="3978597"/>
            <a:ext cx="2897746" cy="461665"/>
          </a:xfrm>
          <a:prstGeom prst="rect">
            <a:avLst/>
          </a:prstGeom>
          <a:noFill/>
        </p:spPr>
        <p:txBody>
          <a:bodyPr wrap="square" rtlCol="0">
            <a:spAutoFit/>
          </a:bodyPr>
          <a:lstStyle/>
          <a:p>
            <a:r>
              <a:rPr lang="en-US" sz="2400" dirty="0" smtClean="0">
                <a:latin typeface="Andalus" panose="02020603050405020304" pitchFamily="18" charset="-78"/>
                <a:cs typeface="Andalus" panose="02020603050405020304" pitchFamily="18" charset="-78"/>
              </a:rPr>
              <a:t>Nakshi Kanthar Math</a:t>
            </a:r>
            <a:endParaRPr lang="en-US" sz="2400" dirty="0">
              <a:latin typeface="Andalus" panose="02020603050405020304" pitchFamily="18" charset="-78"/>
              <a:cs typeface="Andalus" panose="02020603050405020304" pitchFamily="18" charset="-78"/>
            </a:endParaRPr>
          </a:p>
        </p:txBody>
      </p:sp>
      <p:sp>
        <p:nvSpPr>
          <p:cNvPr id="8" name="TextBox 7"/>
          <p:cNvSpPr txBox="1"/>
          <p:nvPr/>
        </p:nvSpPr>
        <p:spPr>
          <a:xfrm>
            <a:off x="579549" y="4945487"/>
            <a:ext cx="10934164" cy="1569660"/>
          </a:xfrm>
          <a:prstGeom prst="rect">
            <a:avLst/>
          </a:prstGeom>
          <a:noFill/>
        </p:spPr>
        <p:txBody>
          <a:bodyPr wrap="square" rtlCol="0">
            <a:spAutoFit/>
          </a:bodyPr>
          <a:lstStyle/>
          <a:p>
            <a:pPr algn="ctr"/>
            <a:r>
              <a:rPr lang="en-US" sz="3200" dirty="0" smtClean="0">
                <a:latin typeface="Andalus" panose="02020603050405020304" pitchFamily="18" charset="-78"/>
                <a:cs typeface="Andalus" panose="02020603050405020304" pitchFamily="18" charset="-78"/>
              </a:rPr>
              <a:t>The name ‘Nakshi Kantha’ became popular after the poet Jasimuddin’s poem “ Nakshi Kanthar Math” was published in 1929.</a:t>
            </a:r>
            <a:endParaRPr lang="en-US" sz="3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1942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80">
                                          <p:stCondLst>
                                            <p:cond delay="0"/>
                                          </p:stCondLst>
                                        </p:cTn>
                                        <p:tgtEl>
                                          <p:spTgt spid="8"/>
                                        </p:tgtEl>
                                      </p:cBhvr>
                                    </p:animEffect>
                                    <p:anim calcmode="lin" valueType="num">
                                      <p:cBhvr>
                                        <p:cTn id="3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3" dur="26">
                                          <p:stCondLst>
                                            <p:cond delay="650"/>
                                          </p:stCondLst>
                                        </p:cTn>
                                        <p:tgtEl>
                                          <p:spTgt spid="8"/>
                                        </p:tgtEl>
                                      </p:cBhvr>
                                      <p:to x="100000" y="60000"/>
                                    </p:animScale>
                                    <p:animScale>
                                      <p:cBhvr>
                                        <p:cTn id="44" dur="166" decel="50000">
                                          <p:stCondLst>
                                            <p:cond delay="676"/>
                                          </p:stCondLst>
                                        </p:cTn>
                                        <p:tgtEl>
                                          <p:spTgt spid="8"/>
                                        </p:tgtEl>
                                      </p:cBhvr>
                                      <p:to x="100000" y="100000"/>
                                    </p:animScale>
                                    <p:animScale>
                                      <p:cBhvr>
                                        <p:cTn id="45" dur="26">
                                          <p:stCondLst>
                                            <p:cond delay="1312"/>
                                          </p:stCondLst>
                                        </p:cTn>
                                        <p:tgtEl>
                                          <p:spTgt spid="8"/>
                                        </p:tgtEl>
                                      </p:cBhvr>
                                      <p:to x="100000" y="80000"/>
                                    </p:animScale>
                                    <p:animScale>
                                      <p:cBhvr>
                                        <p:cTn id="46" dur="166" decel="50000">
                                          <p:stCondLst>
                                            <p:cond delay="1338"/>
                                          </p:stCondLst>
                                        </p:cTn>
                                        <p:tgtEl>
                                          <p:spTgt spid="8"/>
                                        </p:tgtEl>
                                      </p:cBhvr>
                                      <p:to x="100000" y="100000"/>
                                    </p:animScale>
                                    <p:animScale>
                                      <p:cBhvr>
                                        <p:cTn id="47" dur="26">
                                          <p:stCondLst>
                                            <p:cond delay="1642"/>
                                          </p:stCondLst>
                                        </p:cTn>
                                        <p:tgtEl>
                                          <p:spTgt spid="8"/>
                                        </p:tgtEl>
                                      </p:cBhvr>
                                      <p:to x="100000" y="90000"/>
                                    </p:animScale>
                                    <p:animScale>
                                      <p:cBhvr>
                                        <p:cTn id="48" dur="166" decel="50000">
                                          <p:stCondLst>
                                            <p:cond delay="1668"/>
                                          </p:stCondLst>
                                        </p:cTn>
                                        <p:tgtEl>
                                          <p:spTgt spid="8"/>
                                        </p:tgtEl>
                                      </p:cBhvr>
                                      <p:to x="100000" y="100000"/>
                                    </p:animScale>
                                    <p:animScale>
                                      <p:cBhvr>
                                        <p:cTn id="49" dur="26">
                                          <p:stCondLst>
                                            <p:cond delay="1808"/>
                                          </p:stCondLst>
                                        </p:cTn>
                                        <p:tgtEl>
                                          <p:spTgt spid="8"/>
                                        </p:tgtEl>
                                      </p:cBhvr>
                                      <p:to x="100000" y="95000"/>
                                    </p:animScale>
                                    <p:animScale>
                                      <p:cBhvr>
                                        <p:cTn id="5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852659966"/>
              </p:ext>
            </p:extLst>
          </p:nvPr>
        </p:nvGraphicFramePr>
        <p:xfrm>
          <a:off x="103031" y="103032"/>
          <a:ext cx="11951593" cy="6754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77274" y="1481076"/>
            <a:ext cx="2730321" cy="4247317"/>
          </a:xfrm>
          <a:prstGeom prst="rect">
            <a:avLst/>
          </a:prstGeom>
          <a:noFill/>
        </p:spPr>
        <p:txBody>
          <a:bodyPr wrap="square" rtlCol="0">
            <a:spAutoFit/>
          </a:bodyPr>
          <a:lstStyle/>
          <a:p>
            <a:pPr algn="ctr"/>
            <a:r>
              <a:rPr lang="en-US" sz="5400" dirty="0" smtClean="0">
                <a:latin typeface="Andalus" panose="02020603050405020304" pitchFamily="18" charset="-78"/>
                <a:cs typeface="Andalus" panose="02020603050405020304" pitchFamily="18" charset="-78"/>
              </a:rPr>
              <a:t>Famous district for Nakshi Kantha</a:t>
            </a:r>
            <a:endParaRPr lang="en-US" sz="54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993287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
                                            <p:graphicEl>
                                              <a:dgm id="{41F0E6E2-6D82-425D-A45B-94B68D87E3C5}"/>
                                            </p:graphicEl>
                                          </p:spTgt>
                                        </p:tgtEl>
                                        <p:attrNameLst>
                                          <p:attrName>style.visibility</p:attrName>
                                        </p:attrNameLst>
                                      </p:cBhvr>
                                      <p:to>
                                        <p:strVal val="visible"/>
                                      </p:to>
                                    </p:set>
                                    <p:anim calcmode="lin" valueType="num">
                                      <p:cBhvr>
                                        <p:cTn id="25" dur="1000" fill="hold"/>
                                        <p:tgtEl>
                                          <p:spTgt spid="2">
                                            <p:graphicEl>
                                              <a:dgm id="{41F0E6E2-6D82-425D-A45B-94B68D87E3C5}"/>
                                            </p:graphicEl>
                                          </p:spTgt>
                                        </p:tgtEl>
                                        <p:attrNameLst>
                                          <p:attrName>ppt_w</p:attrName>
                                        </p:attrNameLst>
                                      </p:cBhvr>
                                      <p:tavLst>
                                        <p:tav tm="0">
                                          <p:val>
                                            <p:fltVal val="0"/>
                                          </p:val>
                                        </p:tav>
                                        <p:tav tm="100000">
                                          <p:val>
                                            <p:strVal val="#ppt_w"/>
                                          </p:val>
                                        </p:tav>
                                      </p:tavLst>
                                    </p:anim>
                                    <p:anim calcmode="lin" valueType="num">
                                      <p:cBhvr>
                                        <p:cTn id="26" dur="1000" fill="hold"/>
                                        <p:tgtEl>
                                          <p:spTgt spid="2">
                                            <p:graphicEl>
                                              <a:dgm id="{41F0E6E2-6D82-425D-A45B-94B68D87E3C5}"/>
                                            </p:graphicEl>
                                          </p:spTgt>
                                        </p:tgtEl>
                                        <p:attrNameLst>
                                          <p:attrName>ppt_h</p:attrName>
                                        </p:attrNameLst>
                                      </p:cBhvr>
                                      <p:tavLst>
                                        <p:tav tm="0">
                                          <p:val>
                                            <p:fltVal val="0"/>
                                          </p:val>
                                        </p:tav>
                                        <p:tav tm="100000">
                                          <p:val>
                                            <p:strVal val="#ppt_h"/>
                                          </p:val>
                                        </p:tav>
                                      </p:tavLst>
                                    </p:anim>
                                    <p:anim calcmode="lin" valueType="num">
                                      <p:cBhvr>
                                        <p:cTn id="27" dur="1000" fill="hold"/>
                                        <p:tgtEl>
                                          <p:spTgt spid="2">
                                            <p:graphicEl>
                                              <a:dgm id="{41F0E6E2-6D82-425D-A45B-94B68D87E3C5}"/>
                                            </p:graphicEl>
                                          </p:spTgt>
                                        </p:tgtEl>
                                        <p:attrNameLst>
                                          <p:attrName>style.rotation</p:attrName>
                                        </p:attrNameLst>
                                      </p:cBhvr>
                                      <p:tavLst>
                                        <p:tav tm="0">
                                          <p:val>
                                            <p:fltVal val="90"/>
                                          </p:val>
                                        </p:tav>
                                        <p:tav tm="100000">
                                          <p:val>
                                            <p:fltVal val="0"/>
                                          </p:val>
                                        </p:tav>
                                      </p:tavLst>
                                    </p:anim>
                                    <p:animEffect transition="in" filter="fade">
                                      <p:cBhvr>
                                        <p:cTn id="28" dur="1000"/>
                                        <p:tgtEl>
                                          <p:spTgt spid="2">
                                            <p:graphicEl>
                                              <a:dgm id="{41F0E6E2-6D82-425D-A45B-94B68D87E3C5}"/>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
                                            <p:graphicEl>
                                              <a:dgm id="{248CB732-76EC-47DA-9193-7EC616EBCBAB}"/>
                                            </p:graphicEl>
                                          </p:spTgt>
                                        </p:tgtEl>
                                        <p:attrNameLst>
                                          <p:attrName>style.visibility</p:attrName>
                                        </p:attrNameLst>
                                      </p:cBhvr>
                                      <p:to>
                                        <p:strVal val="visible"/>
                                      </p:to>
                                    </p:set>
                                    <p:anim calcmode="lin" valueType="num">
                                      <p:cBhvr>
                                        <p:cTn id="33" dur="1000" fill="hold"/>
                                        <p:tgtEl>
                                          <p:spTgt spid="2">
                                            <p:graphicEl>
                                              <a:dgm id="{248CB732-76EC-47DA-9193-7EC616EBCBAB}"/>
                                            </p:graphicEl>
                                          </p:spTgt>
                                        </p:tgtEl>
                                        <p:attrNameLst>
                                          <p:attrName>ppt_w</p:attrName>
                                        </p:attrNameLst>
                                      </p:cBhvr>
                                      <p:tavLst>
                                        <p:tav tm="0">
                                          <p:val>
                                            <p:fltVal val="0"/>
                                          </p:val>
                                        </p:tav>
                                        <p:tav tm="100000">
                                          <p:val>
                                            <p:strVal val="#ppt_w"/>
                                          </p:val>
                                        </p:tav>
                                      </p:tavLst>
                                    </p:anim>
                                    <p:anim calcmode="lin" valueType="num">
                                      <p:cBhvr>
                                        <p:cTn id="34" dur="1000" fill="hold"/>
                                        <p:tgtEl>
                                          <p:spTgt spid="2">
                                            <p:graphicEl>
                                              <a:dgm id="{248CB732-76EC-47DA-9193-7EC616EBCBAB}"/>
                                            </p:graphicEl>
                                          </p:spTgt>
                                        </p:tgtEl>
                                        <p:attrNameLst>
                                          <p:attrName>ppt_h</p:attrName>
                                        </p:attrNameLst>
                                      </p:cBhvr>
                                      <p:tavLst>
                                        <p:tav tm="0">
                                          <p:val>
                                            <p:fltVal val="0"/>
                                          </p:val>
                                        </p:tav>
                                        <p:tav tm="100000">
                                          <p:val>
                                            <p:strVal val="#ppt_h"/>
                                          </p:val>
                                        </p:tav>
                                      </p:tavLst>
                                    </p:anim>
                                    <p:anim calcmode="lin" valueType="num">
                                      <p:cBhvr>
                                        <p:cTn id="35" dur="1000" fill="hold"/>
                                        <p:tgtEl>
                                          <p:spTgt spid="2">
                                            <p:graphicEl>
                                              <a:dgm id="{248CB732-76EC-47DA-9193-7EC616EBCBAB}"/>
                                            </p:graphicEl>
                                          </p:spTgt>
                                        </p:tgtEl>
                                        <p:attrNameLst>
                                          <p:attrName>style.rotation</p:attrName>
                                        </p:attrNameLst>
                                      </p:cBhvr>
                                      <p:tavLst>
                                        <p:tav tm="0">
                                          <p:val>
                                            <p:fltVal val="90"/>
                                          </p:val>
                                        </p:tav>
                                        <p:tav tm="100000">
                                          <p:val>
                                            <p:fltVal val="0"/>
                                          </p:val>
                                        </p:tav>
                                      </p:tavLst>
                                    </p:anim>
                                    <p:animEffect transition="in" filter="fade">
                                      <p:cBhvr>
                                        <p:cTn id="36" dur="1000"/>
                                        <p:tgtEl>
                                          <p:spTgt spid="2">
                                            <p:graphicEl>
                                              <a:dgm id="{248CB732-76EC-47DA-9193-7EC616EBCBAB}"/>
                                            </p:graphicEl>
                                          </p:spTgt>
                                        </p:tgtEl>
                                      </p:cBhvr>
                                    </p:animEffect>
                                  </p:childTnLst>
                                </p:cTn>
                              </p:par>
                              <p:par>
                                <p:cTn id="37" presetID="31" presetClass="entr" presetSubtype="0" fill="hold" grpId="0" nodeType="withEffect">
                                  <p:stCondLst>
                                    <p:cond delay="0"/>
                                  </p:stCondLst>
                                  <p:childTnLst>
                                    <p:set>
                                      <p:cBhvr>
                                        <p:cTn id="38" dur="1" fill="hold">
                                          <p:stCondLst>
                                            <p:cond delay="0"/>
                                          </p:stCondLst>
                                        </p:cTn>
                                        <p:tgtEl>
                                          <p:spTgt spid="2">
                                            <p:graphicEl>
                                              <a:dgm id="{3B2050E1-DF22-4D3E-8F0A-877698A3B2A1}"/>
                                            </p:graphicEl>
                                          </p:spTgt>
                                        </p:tgtEl>
                                        <p:attrNameLst>
                                          <p:attrName>style.visibility</p:attrName>
                                        </p:attrNameLst>
                                      </p:cBhvr>
                                      <p:to>
                                        <p:strVal val="visible"/>
                                      </p:to>
                                    </p:set>
                                    <p:anim calcmode="lin" valueType="num">
                                      <p:cBhvr>
                                        <p:cTn id="39" dur="1000" fill="hold"/>
                                        <p:tgtEl>
                                          <p:spTgt spid="2">
                                            <p:graphicEl>
                                              <a:dgm id="{3B2050E1-DF22-4D3E-8F0A-877698A3B2A1}"/>
                                            </p:graphicEl>
                                          </p:spTgt>
                                        </p:tgtEl>
                                        <p:attrNameLst>
                                          <p:attrName>ppt_w</p:attrName>
                                        </p:attrNameLst>
                                      </p:cBhvr>
                                      <p:tavLst>
                                        <p:tav tm="0">
                                          <p:val>
                                            <p:fltVal val="0"/>
                                          </p:val>
                                        </p:tav>
                                        <p:tav tm="100000">
                                          <p:val>
                                            <p:strVal val="#ppt_w"/>
                                          </p:val>
                                        </p:tav>
                                      </p:tavLst>
                                    </p:anim>
                                    <p:anim calcmode="lin" valueType="num">
                                      <p:cBhvr>
                                        <p:cTn id="40" dur="1000" fill="hold"/>
                                        <p:tgtEl>
                                          <p:spTgt spid="2">
                                            <p:graphicEl>
                                              <a:dgm id="{3B2050E1-DF22-4D3E-8F0A-877698A3B2A1}"/>
                                            </p:graphicEl>
                                          </p:spTgt>
                                        </p:tgtEl>
                                        <p:attrNameLst>
                                          <p:attrName>ppt_h</p:attrName>
                                        </p:attrNameLst>
                                      </p:cBhvr>
                                      <p:tavLst>
                                        <p:tav tm="0">
                                          <p:val>
                                            <p:fltVal val="0"/>
                                          </p:val>
                                        </p:tav>
                                        <p:tav tm="100000">
                                          <p:val>
                                            <p:strVal val="#ppt_h"/>
                                          </p:val>
                                        </p:tav>
                                      </p:tavLst>
                                    </p:anim>
                                    <p:anim calcmode="lin" valueType="num">
                                      <p:cBhvr>
                                        <p:cTn id="41" dur="1000" fill="hold"/>
                                        <p:tgtEl>
                                          <p:spTgt spid="2">
                                            <p:graphicEl>
                                              <a:dgm id="{3B2050E1-DF22-4D3E-8F0A-877698A3B2A1}"/>
                                            </p:graphicEl>
                                          </p:spTgt>
                                        </p:tgtEl>
                                        <p:attrNameLst>
                                          <p:attrName>style.rotation</p:attrName>
                                        </p:attrNameLst>
                                      </p:cBhvr>
                                      <p:tavLst>
                                        <p:tav tm="0">
                                          <p:val>
                                            <p:fltVal val="90"/>
                                          </p:val>
                                        </p:tav>
                                        <p:tav tm="100000">
                                          <p:val>
                                            <p:fltVal val="0"/>
                                          </p:val>
                                        </p:tav>
                                      </p:tavLst>
                                    </p:anim>
                                    <p:animEffect transition="in" filter="fade">
                                      <p:cBhvr>
                                        <p:cTn id="42" dur="1000"/>
                                        <p:tgtEl>
                                          <p:spTgt spid="2">
                                            <p:graphicEl>
                                              <a:dgm id="{3B2050E1-DF22-4D3E-8F0A-877698A3B2A1}"/>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
                                            <p:graphicEl>
                                              <a:dgm id="{ABC6F126-A060-4AC9-9F28-BD32C2308E90}"/>
                                            </p:graphicEl>
                                          </p:spTgt>
                                        </p:tgtEl>
                                        <p:attrNameLst>
                                          <p:attrName>style.visibility</p:attrName>
                                        </p:attrNameLst>
                                      </p:cBhvr>
                                      <p:to>
                                        <p:strVal val="visible"/>
                                      </p:to>
                                    </p:set>
                                    <p:anim calcmode="lin" valueType="num">
                                      <p:cBhvr>
                                        <p:cTn id="47" dur="1000" fill="hold"/>
                                        <p:tgtEl>
                                          <p:spTgt spid="2">
                                            <p:graphicEl>
                                              <a:dgm id="{ABC6F126-A060-4AC9-9F28-BD32C2308E90}"/>
                                            </p:graphicEl>
                                          </p:spTgt>
                                        </p:tgtEl>
                                        <p:attrNameLst>
                                          <p:attrName>ppt_w</p:attrName>
                                        </p:attrNameLst>
                                      </p:cBhvr>
                                      <p:tavLst>
                                        <p:tav tm="0">
                                          <p:val>
                                            <p:fltVal val="0"/>
                                          </p:val>
                                        </p:tav>
                                        <p:tav tm="100000">
                                          <p:val>
                                            <p:strVal val="#ppt_w"/>
                                          </p:val>
                                        </p:tav>
                                      </p:tavLst>
                                    </p:anim>
                                    <p:anim calcmode="lin" valueType="num">
                                      <p:cBhvr>
                                        <p:cTn id="48" dur="1000" fill="hold"/>
                                        <p:tgtEl>
                                          <p:spTgt spid="2">
                                            <p:graphicEl>
                                              <a:dgm id="{ABC6F126-A060-4AC9-9F28-BD32C2308E90}"/>
                                            </p:graphicEl>
                                          </p:spTgt>
                                        </p:tgtEl>
                                        <p:attrNameLst>
                                          <p:attrName>ppt_h</p:attrName>
                                        </p:attrNameLst>
                                      </p:cBhvr>
                                      <p:tavLst>
                                        <p:tav tm="0">
                                          <p:val>
                                            <p:fltVal val="0"/>
                                          </p:val>
                                        </p:tav>
                                        <p:tav tm="100000">
                                          <p:val>
                                            <p:strVal val="#ppt_h"/>
                                          </p:val>
                                        </p:tav>
                                      </p:tavLst>
                                    </p:anim>
                                    <p:anim calcmode="lin" valueType="num">
                                      <p:cBhvr>
                                        <p:cTn id="49" dur="1000" fill="hold"/>
                                        <p:tgtEl>
                                          <p:spTgt spid="2">
                                            <p:graphicEl>
                                              <a:dgm id="{ABC6F126-A060-4AC9-9F28-BD32C2308E90}"/>
                                            </p:graphicEl>
                                          </p:spTgt>
                                        </p:tgtEl>
                                        <p:attrNameLst>
                                          <p:attrName>style.rotation</p:attrName>
                                        </p:attrNameLst>
                                      </p:cBhvr>
                                      <p:tavLst>
                                        <p:tav tm="0">
                                          <p:val>
                                            <p:fltVal val="90"/>
                                          </p:val>
                                        </p:tav>
                                        <p:tav tm="100000">
                                          <p:val>
                                            <p:fltVal val="0"/>
                                          </p:val>
                                        </p:tav>
                                      </p:tavLst>
                                    </p:anim>
                                    <p:animEffect transition="in" filter="fade">
                                      <p:cBhvr>
                                        <p:cTn id="50" dur="1000"/>
                                        <p:tgtEl>
                                          <p:spTgt spid="2">
                                            <p:graphicEl>
                                              <a:dgm id="{ABC6F126-A060-4AC9-9F28-BD32C2308E90}"/>
                                            </p:graphicEl>
                                          </p:spTgt>
                                        </p:tgtEl>
                                      </p:cBhvr>
                                    </p:animEffect>
                                  </p:childTnLst>
                                </p:cTn>
                              </p:par>
                              <p:par>
                                <p:cTn id="51" presetID="31" presetClass="entr" presetSubtype="0" fill="hold" grpId="0" nodeType="withEffect">
                                  <p:stCondLst>
                                    <p:cond delay="0"/>
                                  </p:stCondLst>
                                  <p:childTnLst>
                                    <p:set>
                                      <p:cBhvr>
                                        <p:cTn id="52" dur="1" fill="hold">
                                          <p:stCondLst>
                                            <p:cond delay="0"/>
                                          </p:stCondLst>
                                        </p:cTn>
                                        <p:tgtEl>
                                          <p:spTgt spid="2">
                                            <p:graphicEl>
                                              <a:dgm id="{0B7BB081-5EF1-474F-B82A-0C3D3CAB9E17}"/>
                                            </p:graphicEl>
                                          </p:spTgt>
                                        </p:tgtEl>
                                        <p:attrNameLst>
                                          <p:attrName>style.visibility</p:attrName>
                                        </p:attrNameLst>
                                      </p:cBhvr>
                                      <p:to>
                                        <p:strVal val="visible"/>
                                      </p:to>
                                    </p:set>
                                    <p:anim calcmode="lin" valueType="num">
                                      <p:cBhvr>
                                        <p:cTn id="53" dur="1000" fill="hold"/>
                                        <p:tgtEl>
                                          <p:spTgt spid="2">
                                            <p:graphicEl>
                                              <a:dgm id="{0B7BB081-5EF1-474F-B82A-0C3D3CAB9E17}"/>
                                            </p:graphicEl>
                                          </p:spTgt>
                                        </p:tgtEl>
                                        <p:attrNameLst>
                                          <p:attrName>ppt_w</p:attrName>
                                        </p:attrNameLst>
                                      </p:cBhvr>
                                      <p:tavLst>
                                        <p:tav tm="0">
                                          <p:val>
                                            <p:fltVal val="0"/>
                                          </p:val>
                                        </p:tav>
                                        <p:tav tm="100000">
                                          <p:val>
                                            <p:strVal val="#ppt_w"/>
                                          </p:val>
                                        </p:tav>
                                      </p:tavLst>
                                    </p:anim>
                                    <p:anim calcmode="lin" valueType="num">
                                      <p:cBhvr>
                                        <p:cTn id="54" dur="1000" fill="hold"/>
                                        <p:tgtEl>
                                          <p:spTgt spid="2">
                                            <p:graphicEl>
                                              <a:dgm id="{0B7BB081-5EF1-474F-B82A-0C3D3CAB9E17}"/>
                                            </p:graphicEl>
                                          </p:spTgt>
                                        </p:tgtEl>
                                        <p:attrNameLst>
                                          <p:attrName>ppt_h</p:attrName>
                                        </p:attrNameLst>
                                      </p:cBhvr>
                                      <p:tavLst>
                                        <p:tav tm="0">
                                          <p:val>
                                            <p:fltVal val="0"/>
                                          </p:val>
                                        </p:tav>
                                        <p:tav tm="100000">
                                          <p:val>
                                            <p:strVal val="#ppt_h"/>
                                          </p:val>
                                        </p:tav>
                                      </p:tavLst>
                                    </p:anim>
                                    <p:anim calcmode="lin" valueType="num">
                                      <p:cBhvr>
                                        <p:cTn id="55" dur="1000" fill="hold"/>
                                        <p:tgtEl>
                                          <p:spTgt spid="2">
                                            <p:graphicEl>
                                              <a:dgm id="{0B7BB081-5EF1-474F-B82A-0C3D3CAB9E17}"/>
                                            </p:graphicEl>
                                          </p:spTgt>
                                        </p:tgtEl>
                                        <p:attrNameLst>
                                          <p:attrName>style.rotation</p:attrName>
                                        </p:attrNameLst>
                                      </p:cBhvr>
                                      <p:tavLst>
                                        <p:tav tm="0">
                                          <p:val>
                                            <p:fltVal val="90"/>
                                          </p:val>
                                        </p:tav>
                                        <p:tav tm="100000">
                                          <p:val>
                                            <p:fltVal val="0"/>
                                          </p:val>
                                        </p:tav>
                                      </p:tavLst>
                                    </p:anim>
                                    <p:animEffect transition="in" filter="fade">
                                      <p:cBhvr>
                                        <p:cTn id="56" dur="1000"/>
                                        <p:tgtEl>
                                          <p:spTgt spid="2">
                                            <p:graphicEl>
                                              <a:dgm id="{0B7BB081-5EF1-474F-B82A-0C3D3CAB9E17}"/>
                                            </p:graphic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2">
                                            <p:graphicEl>
                                              <a:dgm id="{82B941D9-392F-44D0-B9BE-851DB5B54D93}"/>
                                            </p:graphicEl>
                                          </p:spTgt>
                                        </p:tgtEl>
                                        <p:attrNameLst>
                                          <p:attrName>style.visibility</p:attrName>
                                        </p:attrNameLst>
                                      </p:cBhvr>
                                      <p:to>
                                        <p:strVal val="visible"/>
                                      </p:to>
                                    </p:set>
                                    <p:anim calcmode="lin" valueType="num">
                                      <p:cBhvr>
                                        <p:cTn id="61" dur="1000" fill="hold"/>
                                        <p:tgtEl>
                                          <p:spTgt spid="2">
                                            <p:graphicEl>
                                              <a:dgm id="{82B941D9-392F-44D0-B9BE-851DB5B54D93}"/>
                                            </p:graphicEl>
                                          </p:spTgt>
                                        </p:tgtEl>
                                        <p:attrNameLst>
                                          <p:attrName>ppt_w</p:attrName>
                                        </p:attrNameLst>
                                      </p:cBhvr>
                                      <p:tavLst>
                                        <p:tav tm="0">
                                          <p:val>
                                            <p:fltVal val="0"/>
                                          </p:val>
                                        </p:tav>
                                        <p:tav tm="100000">
                                          <p:val>
                                            <p:strVal val="#ppt_w"/>
                                          </p:val>
                                        </p:tav>
                                      </p:tavLst>
                                    </p:anim>
                                    <p:anim calcmode="lin" valueType="num">
                                      <p:cBhvr>
                                        <p:cTn id="62" dur="1000" fill="hold"/>
                                        <p:tgtEl>
                                          <p:spTgt spid="2">
                                            <p:graphicEl>
                                              <a:dgm id="{82B941D9-392F-44D0-B9BE-851DB5B54D93}"/>
                                            </p:graphicEl>
                                          </p:spTgt>
                                        </p:tgtEl>
                                        <p:attrNameLst>
                                          <p:attrName>ppt_h</p:attrName>
                                        </p:attrNameLst>
                                      </p:cBhvr>
                                      <p:tavLst>
                                        <p:tav tm="0">
                                          <p:val>
                                            <p:fltVal val="0"/>
                                          </p:val>
                                        </p:tav>
                                        <p:tav tm="100000">
                                          <p:val>
                                            <p:strVal val="#ppt_h"/>
                                          </p:val>
                                        </p:tav>
                                      </p:tavLst>
                                    </p:anim>
                                    <p:anim calcmode="lin" valueType="num">
                                      <p:cBhvr>
                                        <p:cTn id="63" dur="1000" fill="hold"/>
                                        <p:tgtEl>
                                          <p:spTgt spid="2">
                                            <p:graphicEl>
                                              <a:dgm id="{82B941D9-392F-44D0-B9BE-851DB5B54D93}"/>
                                            </p:graphicEl>
                                          </p:spTgt>
                                        </p:tgtEl>
                                        <p:attrNameLst>
                                          <p:attrName>style.rotation</p:attrName>
                                        </p:attrNameLst>
                                      </p:cBhvr>
                                      <p:tavLst>
                                        <p:tav tm="0">
                                          <p:val>
                                            <p:fltVal val="90"/>
                                          </p:val>
                                        </p:tav>
                                        <p:tav tm="100000">
                                          <p:val>
                                            <p:fltVal val="0"/>
                                          </p:val>
                                        </p:tav>
                                      </p:tavLst>
                                    </p:anim>
                                    <p:animEffect transition="in" filter="fade">
                                      <p:cBhvr>
                                        <p:cTn id="64" dur="1000"/>
                                        <p:tgtEl>
                                          <p:spTgt spid="2">
                                            <p:graphicEl>
                                              <a:dgm id="{82B941D9-392F-44D0-B9BE-851DB5B54D93}"/>
                                            </p:graphicEl>
                                          </p:spTgt>
                                        </p:tgtEl>
                                      </p:cBhvr>
                                    </p:animEffect>
                                  </p:childTnLst>
                                </p:cTn>
                              </p:par>
                              <p:par>
                                <p:cTn id="65" presetID="31" presetClass="entr" presetSubtype="0" fill="hold" grpId="0" nodeType="withEffect">
                                  <p:stCondLst>
                                    <p:cond delay="0"/>
                                  </p:stCondLst>
                                  <p:childTnLst>
                                    <p:set>
                                      <p:cBhvr>
                                        <p:cTn id="66" dur="1" fill="hold">
                                          <p:stCondLst>
                                            <p:cond delay="0"/>
                                          </p:stCondLst>
                                        </p:cTn>
                                        <p:tgtEl>
                                          <p:spTgt spid="2">
                                            <p:graphicEl>
                                              <a:dgm id="{86055F0D-74A0-4FB6-AF02-50CD77427C6F}"/>
                                            </p:graphicEl>
                                          </p:spTgt>
                                        </p:tgtEl>
                                        <p:attrNameLst>
                                          <p:attrName>style.visibility</p:attrName>
                                        </p:attrNameLst>
                                      </p:cBhvr>
                                      <p:to>
                                        <p:strVal val="visible"/>
                                      </p:to>
                                    </p:set>
                                    <p:anim calcmode="lin" valueType="num">
                                      <p:cBhvr>
                                        <p:cTn id="67" dur="1000" fill="hold"/>
                                        <p:tgtEl>
                                          <p:spTgt spid="2">
                                            <p:graphicEl>
                                              <a:dgm id="{86055F0D-74A0-4FB6-AF02-50CD77427C6F}"/>
                                            </p:graphicEl>
                                          </p:spTgt>
                                        </p:tgtEl>
                                        <p:attrNameLst>
                                          <p:attrName>ppt_w</p:attrName>
                                        </p:attrNameLst>
                                      </p:cBhvr>
                                      <p:tavLst>
                                        <p:tav tm="0">
                                          <p:val>
                                            <p:fltVal val="0"/>
                                          </p:val>
                                        </p:tav>
                                        <p:tav tm="100000">
                                          <p:val>
                                            <p:strVal val="#ppt_w"/>
                                          </p:val>
                                        </p:tav>
                                      </p:tavLst>
                                    </p:anim>
                                    <p:anim calcmode="lin" valueType="num">
                                      <p:cBhvr>
                                        <p:cTn id="68" dur="1000" fill="hold"/>
                                        <p:tgtEl>
                                          <p:spTgt spid="2">
                                            <p:graphicEl>
                                              <a:dgm id="{86055F0D-74A0-4FB6-AF02-50CD77427C6F}"/>
                                            </p:graphicEl>
                                          </p:spTgt>
                                        </p:tgtEl>
                                        <p:attrNameLst>
                                          <p:attrName>ppt_h</p:attrName>
                                        </p:attrNameLst>
                                      </p:cBhvr>
                                      <p:tavLst>
                                        <p:tav tm="0">
                                          <p:val>
                                            <p:fltVal val="0"/>
                                          </p:val>
                                        </p:tav>
                                        <p:tav tm="100000">
                                          <p:val>
                                            <p:strVal val="#ppt_h"/>
                                          </p:val>
                                        </p:tav>
                                      </p:tavLst>
                                    </p:anim>
                                    <p:anim calcmode="lin" valueType="num">
                                      <p:cBhvr>
                                        <p:cTn id="69" dur="1000" fill="hold"/>
                                        <p:tgtEl>
                                          <p:spTgt spid="2">
                                            <p:graphicEl>
                                              <a:dgm id="{86055F0D-74A0-4FB6-AF02-50CD77427C6F}"/>
                                            </p:graphicEl>
                                          </p:spTgt>
                                        </p:tgtEl>
                                        <p:attrNameLst>
                                          <p:attrName>style.rotation</p:attrName>
                                        </p:attrNameLst>
                                      </p:cBhvr>
                                      <p:tavLst>
                                        <p:tav tm="0">
                                          <p:val>
                                            <p:fltVal val="90"/>
                                          </p:val>
                                        </p:tav>
                                        <p:tav tm="100000">
                                          <p:val>
                                            <p:fltVal val="0"/>
                                          </p:val>
                                        </p:tav>
                                      </p:tavLst>
                                    </p:anim>
                                    <p:animEffect transition="in" filter="fade">
                                      <p:cBhvr>
                                        <p:cTn id="70" dur="1000"/>
                                        <p:tgtEl>
                                          <p:spTgt spid="2">
                                            <p:graphicEl>
                                              <a:dgm id="{86055F0D-74A0-4FB6-AF02-50CD77427C6F}"/>
                                            </p:graphicEl>
                                          </p:spTgt>
                                        </p:tgtEl>
                                      </p:cBhvr>
                                    </p:animEffect>
                                  </p:childTnLst>
                                </p:cTn>
                              </p:par>
                            </p:childTnLst>
                          </p:cTn>
                        </p:par>
                      </p:childTnLst>
                    </p:cTn>
                  </p:par>
                  <p:par>
                    <p:cTn id="71" fill="hold">
                      <p:stCondLst>
                        <p:cond delay="indefinite"/>
                      </p:stCondLst>
                      <p:childTnLst>
                        <p:par>
                          <p:cTn id="72" fill="hold">
                            <p:stCondLst>
                              <p:cond delay="0"/>
                            </p:stCondLst>
                            <p:childTnLst>
                              <p:par>
                                <p:cTn id="73" presetID="31" presetClass="entr" presetSubtype="0" fill="hold" grpId="0" nodeType="clickEffect">
                                  <p:stCondLst>
                                    <p:cond delay="0"/>
                                  </p:stCondLst>
                                  <p:childTnLst>
                                    <p:set>
                                      <p:cBhvr>
                                        <p:cTn id="74" dur="1" fill="hold">
                                          <p:stCondLst>
                                            <p:cond delay="0"/>
                                          </p:stCondLst>
                                        </p:cTn>
                                        <p:tgtEl>
                                          <p:spTgt spid="2">
                                            <p:graphicEl>
                                              <a:dgm id="{6A4539E9-4207-4147-ADF4-CD972A5906DB}"/>
                                            </p:graphicEl>
                                          </p:spTgt>
                                        </p:tgtEl>
                                        <p:attrNameLst>
                                          <p:attrName>style.visibility</p:attrName>
                                        </p:attrNameLst>
                                      </p:cBhvr>
                                      <p:to>
                                        <p:strVal val="visible"/>
                                      </p:to>
                                    </p:set>
                                    <p:anim calcmode="lin" valueType="num">
                                      <p:cBhvr>
                                        <p:cTn id="75" dur="1000" fill="hold"/>
                                        <p:tgtEl>
                                          <p:spTgt spid="2">
                                            <p:graphicEl>
                                              <a:dgm id="{6A4539E9-4207-4147-ADF4-CD972A5906DB}"/>
                                            </p:graphicEl>
                                          </p:spTgt>
                                        </p:tgtEl>
                                        <p:attrNameLst>
                                          <p:attrName>ppt_w</p:attrName>
                                        </p:attrNameLst>
                                      </p:cBhvr>
                                      <p:tavLst>
                                        <p:tav tm="0">
                                          <p:val>
                                            <p:fltVal val="0"/>
                                          </p:val>
                                        </p:tav>
                                        <p:tav tm="100000">
                                          <p:val>
                                            <p:strVal val="#ppt_w"/>
                                          </p:val>
                                        </p:tav>
                                      </p:tavLst>
                                    </p:anim>
                                    <p:anim calcmode="lin" valueType="num">
                                      <p:cBhvr>
                                        <p:cTn id="76" dur="1000" fill="hold"/>
                                        <p:tgtEl>
                                          <p:spTgt spid="2">
                                            <p:graphicEl>
                                              <a:dgm id="{6A4539E9-4207-4147-ADF4-CD972A5906DB}"/>
                                            </p:graphicEl>
                                          </p:spTgt>
                                        </p:tgtEl>
                                        <p:attrNameLst>
                                          <p:attrName>ppt_h</p:attrName>
                                        </p:attrNameLst>
                                      </p:cBhvr>
                                      <p:tavLst>
                                        <p:tav tm="0">
                                          <p:val>
                                            <p:fltVal val="0"/>
                                          </p:val>
                                        </p:tav>
                                        <p:tav tm="100000">
                                          <p:val>
                                            <p:strVal val="#ppt_h"/>
                                          </p:val>
                                        </p:tav>
                                      </p:tavLst>
                                    </p:anim>
                                    <p:anim calcmode="lin" valueType="num">
                                      <p:cBhvr>
                                        <p:cTn id="77" dur="1000" fill="hold"/>
                                        <p:tgtEl>
                                          <p:spTgt spid="2">
                                            <p:graphicEl>
                                              <a:dgm id="{6A4539E9-4207-4147-ADF4-CD972A5906DB}"/>
                                            </p:graphicEl>
                                          </p:spTgt>
                                        </p:tgtEl>
                                        <p:attrNameLst>
                                          <p:attrName>style.rotation</p:attrName>
                                        </p:attrNameLst>
                                      </p:cBhvr>
                                      <p:tavLst>
                                        <p:tav tm="0">
                                          <p:val>
                                            <p:fltVal val="90"/>
                                          </p:val>
                                        </p:tav>
                                        <p:tav tm="100000">
                                          <p:val>
                                            <p:fltVal val="0"/>
                                          </p:val>
                                        </p:tav>
                                      </p:tavLst>
                                    </p:anim>
                                    <p:animEffect transition="in" filter="fade">
                                      <p:cBhvr>
                                        <p:cTn id="78" dur="1000"/>
                                        <p:tgtEl>
                                          <p:spTgt spid="2">
                                            <p:graphicEl>
                                              <a:dgm id="{6A4539E9-4207-4147-ADF4-CD972A5906DB}"/>
                                            </p:graphicEl>
                                          </p:spTgt>
                                        </p:tgtEl>
                                      </p:cBhvr>
                                    </p:animEffect>
                                  </p:childTnLst>
                                </p:cTn>
                              </p:par>
                              <p:par>
                                <p:cTn id="79" presetID="31" presetClass="entr" presetSubtype="0" fill="hold" grpId="0" nodeType="withEffect">
                                  <p:stCondLst>
                                    <p:cond delay="0"/>
                                  </p:stCondLst>
                                  <p:childTnLst>
                                    <p:set>
                                      <p:cBhvr>
                                        <p:cTn id="80" dur="1" fill="hold">
                                          <p:stCondLst>
                                            <p:cond delay="0"/>
                                          </p:stCondLst>
                                        </p:cTn>
                                        <p:tgtEl>
                                          <p:spTgt spid="2">
                                            <p:graphicEl>
                                              <a:dgm id="{6938D288-F9FD-4CB5-BF6F-78ECF54AD481}"/>
                                            </p:graphicEl>
                                          </p:spTgt>
                                        </p:tgtEl>
                                        <p:attrNameLst>
                                          <p:attrName>style.visibility</p:attrName>
                                        </p:attrNameLst>
                                      </p:cBhvr>
                                      <p:to>
                                        <p:strVal val="visible"/>
                                      </p:to>
                                    </p:set>
                                    <p:anim calcmode="lin" valueType="num">
                                      <p:cBhvr>
                                        <p:cTn id="81" dur="1000" fill="hold"/>
                                        <p:tgtEl>
                                          <p:spTgt spid="2">
                                            <p:graphicEl>
                                              <a:dgm id="{6938D288-F9FD-4CB5-BF6F-78ECF54AD481}"/>
                                            </p:graphicEl>
                                          </p:spTgt>
                                        </p:tgtEl>
                                        <p:attrNameLst>
                                          <p:attrName>ppt_w</p:attrName>
                                        </p:attrNameLst>
                                      </p:cBhvr>
                                      <p:tavLst>
                                        <p:tav tm="0">
                                          <p:val>
                                            <p:fltVal val="0"/>
                                          </p:val>
                                        </p:tav>
                                        <p:tav tm="100000">
                                          <p:val>
                                            <p:strVal val="#ppt_w"/>
                                          </p:val>
                                        </p:tav>
                                      </p:tavLst>
                                    </p:anim>
                                    <p:anim calcmode="lin" valueType="num">
                                      <p:cBhvr>
                                        <p:cTn id="82" dur="1000" fill="hold"/>
                                        <p:tgtEl>
                                          <p:spTgt spid="2">
                                            <p:graphicEl>
                                              <a:dgm id="{6938D288-F9FD-4CB5-BF6F-78ECF54AD481}"/>
                                            </p:graphicEl>
                                          </p:spTgt>
                                        </p:tgtEl>
                                        <p:attrNameLst>
                                          <p:attrName>ppt_h</p:attrName>
                                        </p:attrNameLst>
                                      </p:cBhvr>
                                      <p:tavLst>
                                        <p:tav tm="0">
                                          <p:val>
                                            <p:fltVal val="0"/>
                                          </p:val>
                                        </p:tav>
                                        <p:tav tm="100000">
                                          <p:val>
                                            <p:strVal val="#ppt_h"/>
                                          </p:val>
                                        </p:tav>
                                      </p:tavLst>
                                    </p:anim>
                                    <p:anim calcmode="lin" valueType="num">
                                      <p:cBhvr>
                                        <p:cTn id="83" dur="1000" fill="hold"/>
                                        <p:tgtEl>
                                          <p:spTgt spid="2">
                                            <p:graphicEl>
                                              <a:dgm id="{6938D288-F9FD-4CB5-BF6F-78ECF54AD481}"/>
                                            </p:graphicEl>
                                          </p:spTgt>
                                        </p:tgtEl>
                                        <p:attrNameLst>
                                          <p:attrName>style.rotation</p:attrName>
                                        </p:attrNameLst>
                                      </p:cBhvr>
                                      <p:tavLst>
                                        <p:tav tm="0">
                                          <p:val>
                                            <p:fltVal val="90"/>
                                          </p:val>
                                        </p:tav>
                                        <p:tav tm="100000">
                                          <p:val>
                                            <p:fltVal val="0"/>
                                          </p:val>
                                        </p:tav>
                                      </p:tavLst>
                                    </p:anim>
                                    <p:animEffect transition="in" filter="fade">
                                      <p:cBhvr>
                                        <p:cTn id="84" dur="1000"/>
                                        <p:tgtEl>
                                          <p:spTgt spid="2">
                                            <p:graphicEl>
                                              <a:dgm id="{6938D288-F9FD-4CB5-BF6F-78ECF54AD481}"/>
                                            </p:graphicEl>
                                          </p:spTgt>
                                        </p:tgtEl>
                                      </p:cBhvr>
                                    </p:animEffect>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grpId="0" nodeType="clickEffect">
                                  <p:stCondLst>
                                    <p:cond delay="0"/>
                                  </p:stCondLst>
                                  <p:childTnLst>
                                    <p:set>
                                      <p:cBhvr>
                                        <p:cTn id="88" dur="1" fill="hold">
                                          <p:stCondLst>
                                            <p:cond delay="0"/>
                                          </p:stCondLst>
                                        </p:cTn>
                                        <p:tgtEl>
                                          <p:spTgt spid="2">
                                            <p:graphicEl>
                                              <a:dgm id="{7BBD903C-5CF8-453E-B89B-16FF004A9C57}"/>
                                            </p:graphicEl>
                                          </p:spTgt>
                                        </p:tgtEl>
                                        <p:attrNameLst>
                                          <p:attrName>style.visibility</p:attrName>
                                        </p:attrNameLst>
                                      </p:cBhvr>
                                      <p:to>
                                        <p:strVal val="visible"/>
                                      </p:to>
                                    </p:set>
                                    <p:anim calcmode="lin" valueType="num">
                                      <p:cBhvr>
                                        <p:cTn id="89" dur="1000" fill="hold"/>
                                        <p:tgtEl>
                                          <p:spTgt spid="2">
                                            <p:graphicEl>
                                              <a:dgm id="{7BBD903C-5CF8-453E-B89B-16FF004A9C57}"/>
                                            </p:graphicEl>
                                          </p:spTgt>
                                        </p:tgtEl>
                                        <p:attrNameLst>
                                          <p:attrName>ppt_w</p:attrName>
                                        </p:attrNameLst>
                                      </p:cBhvr>
                                      <p:tavLst>
                                        <p:tav tm="0">
                                          <p:val>
                                            <p:fltVal val="0"/>
                                          </p:val>
                                        </p:tav>
                                        <p:tav tm="100000">
                                          <p:val>
                                            <p:strVal val="#ppt_w"/>
                                          </p:val>
                                        </p:tav>
                                      </p:tavLst>
                                    </p:anim>
                                    <p:anim calcmode="lin" valueType="num">
                                      <p:cBhvr>
                                        <p:cTn id="90" dur="1000" fill="hold"/>
                                        <p:tgtEl>
                                          <p:spTgt spid="2">
                                            <p:graphicEl>
                                              <a:dgm id="{7BBD903C-5CF8-453E-B89B-16FF004A9C57}"/>
                                            </p:graphicEl>
                                          </p:spTgt>
                                        </p:tgtEl>
                                        <p:attrNameLst>
                                          <p:attrName>ppt_h</p:attrName>
                                        </p:attrNameLst>
                                      </p:cBhvr>
                                      <p:tavLst>
                                        <p:tav tm="0">
                                          <p:val>
                                            <p:fltVal val="0"/>
                                          </p:val>
                                        </p:tav>
                                        <p:tav tm="100000">
                                          <p:val>
                                            <p:strVal val="#ppt_h"/>
                                          </p:val>
                                        </p:tav>
                                      </p:tavLst>
                                    </p:anim>
                                    <p:anim calcmode="lin" valueType="num">
                                      <p:cBhvr>
                                        <p:cTn id="91" dur="1000" fill="hold"/>
                                        <p:tgtEl>
                                          <p:spTgt spid="2">
                                            <p:graphicEl>
                                              <a:dgm id="{7BBD903C-5CF8-453E-B89B-16FF004A9C57}"/>
                                            </p:graphicEl>
                                          </p:spTgt>
                                        </p:tgtEl>
                                        <p:attrNameLst>
                                          <p:attrName>style.rotation</p:attrName>
                                        </p:attrNameLst>
                                      </p:cBhvr>
                                      <p:tavLst>
                                        <p:tav tm="0">
                                          <p:val>
                                            <p:fltVal val="90"/>
                                          </p:val>
                                        </p:tav>
                                        <p:tav tm="100000">
                                          <p:val>
                                            <p:fltVal val="0"/>
                                          </p:val>
                                        </p:tav>
                                      </p:tavLst>
                                    </p:anim>
                                    <p:animEffect transition="in" filter="fade">
                                      <p:cBhvr>
                                        <p:cTn id="92" dur="1000"/>
                                        <p:tgtEl>
                                          <p:spTgt spid="2">
                                            <p:graphicEl>
                                              <a:dgm id="{7BBD903C-5CF8-453E-B89B-16FF004A9C57}"/>
                                            </p:graphicEl>
                                          </p:spTgt>
                                        </p:tgtEl>
                                      </p:cBhvr>
                                    </p:animEffect>
                                  </p:childTnLst>
                                </p:cTn>
                              </p:par>
                              <p:par>
                                <p:cTn id="93" presetID="31" presetClass="entr" presetSubtype="0" fill="hold" grpId="0" nodeType="withEffect">
                                  <p:stCondLst>
                                    <p:cond delay="0"/>
                                  </p:stCondLst>
                                  <p:childTnLst>
                                    <p:set>
                                      <p:cBhvr>
                                        <p:cTn id="94" dur="1" fill="hold">
                                          <p:stCondLst>
                                            <p:cond delay="0"/>
                                          </p:stCondLst>
                                        </p:cTn>
                                        <p:tgtEl>
                                          <p:spTgt spid="2">
                                            <p:graphicEl>
                                              <a:dgm id="{CB93CB67-87A6-4012-A8FE-9A9917873076}"/>
                                            </p:graphicEl>
                                          </p:spTgt>
                                        </p:tgtEl>
                                        <p:attrNameLst>
                                          <p:attrName>style.visibility</p:attrName>
                                        </p:attrNameLst>
                                      </p:cBhvr>
                                      <p:to>
                                        <p:strVal val="visible"/>
                                      </p:to>
                                    </p:set>
                                    <p:anim calcmode="lin" valueType="num">
                                      <p:cBhvr>
                                        <p:cTn id="95" dur="1000" fill="hold"/>
                                        <p:tgtEl>
                                          <p:spTgt spid="2">
                                            <p:graphicEl>
                                              <a:dgm id="{CB93CB67-87A6-4012-A8FE-9A9917873076}"/>
                                            </p:graphicEl>
                                          </p:spTgt>
                                        </p:tgtEl>
                                        <p:attrNameLst>
                                          <p:attrName>ppt_w</p:attrName>
                                        </p:attrNameLst>
                                      </p:cBhvr>
                                      <p:tavLst>
                                        <p:tav tm="0">
                                          <p:val>
                                            <p:fltVal val="0"/>
                                          </p:val>
                                        </p:tav>
                                        <p:tav tm="100000">
                                          <p:val>
                                            <p:strVal val="#ppt_w"/>
                                          </p:val>
                                        </p:tav>
                                      </p:tavLst>
                                    </p:anim>
                                    <p:anim calcmode="lin" valueType="num">
                                      <p:cBhvr>
                                        <p:cTn id="96" dur="1000" fill="hold"/>
                                        <p:tgtEl>
                                          <p:spTgt spid="2">
                                            <p:graphicEl>
                                              <a:dgm id="{CB93CB67-87A6-4012-A8FE-9A9917873076}"/>
                                            </p:graphicEl>
                                          </p:spTgt>
                                        </p:tgtEl>
                                        <p:attrNameLst>
                                          <p:attrName>ppt_h</p:attrName>
                                        </p:attrNameLst>
                                      </p:cBhvr>
                                      <p:tavLst>
                                        <p:tav tm="0">
                                          <p:val>
                                            <p:fltVal val="0"/>
                                          </p:val>
                                        </p:tav>
                                        <p:tav tm="100000">
                                          <p:val>
                                            <p:strVal val="#ppt_h"/>
                                          </p:val>
                                        </p:tav>
                                      </p:tavLst>
                                    </p:anim>
                                    <p:anim calcmode="lin" valueType="num">
                                      <p:cBhvr>
                                        <p:cTn id="97" dur="1000" fill="hold"/>
                                        <p:tgtEl>
                                          <p:spTgt spid="2">
                                            <p:graphicEl>
                                              <a:dgm id="{CB93CB67-87A6-4012-A8FE-9A9917873076}"/>
                                            </p:graphicEl>
                                          </p:spTgt>
                                        </p:tgtEl>
                                        <p:attrNameLst>
                                          <p:attrName>style.rotation</p:attrName>
                                        </p:attrNameLst>
                                      </p:cBhvr>
                                      <p:tavLst>
                                        <p:tav tm="0">
                                          <p:val>
                                            <p:fltVal val="90"/>
                                          </p:val>
                                        </p:tav>
                                        <p:tav tm="100000">
                                          <p:val>
                                            <p:fltVal val="0"/>
                                          </p:val>
                                        </p:tav>
                                      </p:tavLst>
                                    </p:anim>
                                    <p:animEffect transition="in" filter="fade">
                                      <p:cBhvr>
                                        <p:cTn id="98" dur="1000"/>
                                        <p:tgtEl>
                                          <p:spTgt spid="2">
                                            <p:graphicEl>
                                              <a:dgm id="{CB93CB67-87A6-4012-A8FE-9A9917873076}"/>
                                            </p:graphic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2">
                                            <p:graphicEl>
                                              <a:dgm id="{B3EE7CF6-3944-4C3D-B129-9038C975C0AA}"/>
                                            </p:graphicEl>
                                          </p:spTgt>
                                        </p:tgtEl>
                                        <p:attrNameLst>
                                          <p:attrName>style.visibility</p:attrName>
                                        </p:attrNameLst>
                                      </p:cBhvr>
                                      <p:to>
                                        <p:strVal val="visible"/>
                                      </p:to>
                                    </p:set>
                                    <p:anim calcmode="lin" valueType="num">
                                      <p:cBhvr>
                                        <p:cTn id="103" dur="1000" fill="hold"/>
                                        <p:tgtEl>
                                          <p:spTgt spid="2">
                                            <p:graphicEl>
                                              <a:dgm id="{B3EE7CF6-3944-4C3D-B129-9038C975C0AA}"/>
                                            </p:graphicEl>
                                          </p:spTgt>
                                        </p:tgtEl>
                                        <p:attrNameLst>
                                          <p:attrName>ppt_w</p:attrName>
                                        </p:attrNameLst>
                                      </p:cBhvr>
                                      <p:tavLst>
                                        <p:tav tm="0">
                                          <p:val>
                                            <p:fltVal val="0"/>
                                          </p:val>
                                        </p:tav>
                                        <p:tav tm="100000">
                                          <p:val>
                                            <p:strVal val="#ppt_w"/>
                                          </p:val>
                                        </p:tav>
                                      </p:tavLst>
                                    </p:anim>
                                    <p:anim calcmode="lin" valueType="num">
                                      <p:cBhvr>
                                        <p:cTn id="104" dur="1000" fill="hold"/>
                                        <p:tgtEl>
                                          <p:spTgt spid="2">
                                            <p:graphicEl>
                                              <a:dgm id="{B3EE7CF6-3944-4C3D-B129-9038C975C0AA}"/>
                                            </p:graphicEl>
                                          </p:spTgt>
                                        </p:tgtEl>
                                        <p:attrNameLst>
                                          <p:attrName>ppt_h</p:attrName>
                                        </p:attrNameLst>
                                      </p:cBhvr>
                                      <p:tavLst>
                                        <p:tav tm="0">
                                          <p:val>
                                            <p:fltVal val="0"/>
                                          </p:val>
                                        </p:tav>
                                        <p:tav tm="100000">
                                          <p:val>
                                            <p:strVal val="#ppt_h"/>
                                          </p:val>
                                        </p:tav>
                                      </p:tavLst>
                                    </p:anim>
                                    <p:anim calcmode="lin" valueType="num">
                                      <p:cBhvr>
                                        <p:cTn id="105" dur="1000" fill="hold"/>
                                        <p:tgtEl>
                                          <p:spTgt spid="2">
                                            <p:graphicEl>
                                              <a:dgm id="{B3EE7CF6-3944-4C3D-B129-9038C975C0AA}"/>
                                            </p:graphicEl>
                                          </p:spTgt>
                                        </p:tgtEl>
                                        <p:attrNameLst>
                                          <p:attrName>style.rotation</p:attrName>
                                        </p:attrNameLst>
                                      </p:cBhvr>
                                      <p:tavLst>
                                        <p:tav tm="0">
                                          <p:val>
                                            <p:fltVal val="90"/>
                                          </p:val>
                                        </p:tav>
                                        <p:tav tm="100000">
                                          <p:val>
                                            <p:fltVal val="0"/>
                                          </p:val>
                                        </p:tav>
                                      </p:tavLst>
                                    </p:anim>
                                    <p:animEffect transition="in" filter="fade">
                                      <p:cBhvr>
                                        <p:cTn id="106" dur="1000"/>
                                        <p:tgtEl>
                                          <p:spTgt spid="2">
                                            <p:graphicEl>
                                              <a:dgm id="{B3EE7CF6-3944-4C3D-B129-9038C975C0AA}"/>
                                            </p:graphicEl>
                                          </p:spTgt>
                                        </p:tgtEl>
                                      </p:cBhvr>
                                    </p:animEffect>
                                  </p:childTnLst>
                                </p:cTn>
                              </p:par>
                              <p:par>
                                <p:cTn id="107" presetID="31" presetClass="entr" presetSubtype="0" fill="hold" grpId="0" nodeType="withEffect">
                                  <p:stCondLst>
                                    <p:cond delay="0"/>
                                  </p:stCondLst>
                                  <p:childTnLst>
                                    <p:set>
                                      <p:cBhvr>
                                        <p:cTn id="108" dur="1" fill="hold">
                                          <p:stCondLst>
                                            <p:cond delay="0"/>
                                          </p:stCondLst>
                                        </p:cTn>
                                        <p:tgtEl>
                                          <p:spTgt spid="2">
                                            <p:graphicEl>
                                              <a:dgm id="{6ABF3313-B327-4A32-B357-C31D5636223A}"/>
                                            </p:graphicEl>
                                          </p:spTgt>
                                        </p:tgtEl>
                                        <p:attrNameLst>
                                          <p:attrName>style.visibility</p:attrName>
                                        </p:attrNameLst>
                                      </p:cBhvr>
                                      <p:to>
                                        <p:strVal val="visible"/>
                                      </p:to>
                                    </p:set>
                                    <p:anim calcmode="lin" valueType="num">
                                      <p:cBhvr>
                                        <p:cTn id="109" dur="1000" fill="hold"/>
                                        <p:tgtEl>
                                          <p:spTgt spid="2">
                                            <p:graphicEl>
                                              <a:dgm id="{6ABF3313-B327-4A32-B357-C31D5636223A}"/>
                                            </p:graphicEl>
                                          </p:spTgt>
                                        </p:tgtEl>
                                        <p:attrNameLst>
                                          <p:attrName>ppt_w</p:attrName>
                                        </p:attrNameLst>
                                      </p:cBhvr>
                                      <p:tavLst>
                                        <p:tav tm="0">
                                          <p:val>
                                            <p:fltVal val="0"/>
                                          </p:val>
                                        </p:tav>
                                        <p:tav tm="100000">
                                          <p:val>
                                            <p:strVal val="#ppt_w"/>
                                          </p:val>
                                        </p:tav>
                                      </p:tavLst>
                                    </p:anim>
                                    <p:anim calcmode="lin" valueType="num">
                                      <p:cBhvr>
                                        <p:cTn id="110" dur="1000" fill="hold"/>
                                        <p:tgtEl>
                                          <p:spTgt spid="2">
                                            <p:graphicEl>
                                              <a:dgm id="{6ABF3313-B327-4A32-B357-C31D5636223A}"/>
                                            </p:graphicEl>
                                          </p:spTgt>
                                        </p:tgtEl>
                                        <p:attrNameLst>
                                          <p:attrName>ppt_h</p:attrName>
                                        </p:attrNameLst>
                                      </p:cBhvr>
                                      <p:tavLst>
                                        <p:tav tm="0">
                                          <p:val>
                                            <p:fltVal val="0"/>
                                          </p:val>
                                        </p:tav>
                                        <p:tav tm="100000">
                                          <p:val>
                                            <p:strVal val="#ppt_h"/>
                                          </p:val>
                                        </p:tav>
                                      </p:tavLst>
                                    </p:anim>
                                    <p:anim calcmode="lin" valueType="num">
                                      <p:cBhvr>
                                        <p:cTn id="111" dur="1000" fill="hold"/>
                                        <p:tgtEl>
                                          <p:spTgt spid="2">
                                            <p:graphicEl>
                                              <a:dgm id="{6ABF3313-B327-4A32-B357-C31D5636223A}"/>
                                            </p:graphicEl>
                                          </p:spTgt>
                                        </p:tgtEl>
                                        <p:attrNameLst>
                                          <p:attrName>style.rotation</p:attrName>
                                        </p:attrNameLst>
                                      </p:cBhvr>
                                      <p:tavLst>
                                        <p:tav tm="0">
                                          <p:val>
                                            <p:fltVal val="90"/>
                                          </p:val>
                                        </p:tav>
                                        <p:tav tm="100000">
                                          <p:val>
                                            <p:fltVal val="0"/>
                                          </p:val>
                                        </p:tav>
                                      </p:tavLst>
                                    </p:anim>
                                    <p:animEffect transition="in" filter="fade">
                                      <p:cBhvr>
                                        <p:cTn id="112" dur="1000"/>
                                        <p:tgtEl>
                                          <p:spTgt spid="2">
                                            <p:graphicEl>
                                              <a:dgm id="{6ABF3313-B327-4A32-B357-C31D5636223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lvlOne"/>
        </p:bldSub>
      </p:bldGraphic>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4" name="TextBox 3"/>
          <p:cNvSpPr txBox="1"/>
          <p:nvPr/>
        </p:nvSpPr>
        <p:spPr>
          <a:xfrm>
            <a:off x="463639" y="502276"/>
            <a:ext cx="11436440" cy="5693866"/>
          </a:xfrm>
          <a:prstGeom prst="rect">
            <a:avLst/>
          </a:prstGeom>
          <a:noFill/>
        </p:spPr>
        <p:txBody>
          <a:bodyPr wrap="square" rtlCol="0">
            <a:spAutoFit/>
          </a:bodyPr>
          <a:lstStyle/>
          <a:p>
            <a:pPr algn="just"/>
            <a:r>
              <a:rPr lang="en-US" sz="2800" b="1" u="sng" dirty="0" smtClean="0">
                <a:latin typeface="Andalus" panose="02020603050405020304" pitchFamily="18" charset="-78"/>
                <a:cs typeface="Andalus" panose="02020603050405020304" pitchFamily="18" charset="-78"/>
              </a:rPr>
              <a:t>B. Now read the text to know about nakshi kantha</a:t>
            </a:r>
            <a:r>
              <a:rPr lang="en-US" sz="2800" dirty="0" smtClean="0">
                <a:latin typeface="Andalus" panose="02020603050405020304" pitchFamily="18" charset="-78"/>
                <a:cs typeface="Andalus" panose="02020603050405020304" pitchFamily="18" charset="-78"/>
              </a:rPr>
              <a:t>.</a:t>
            </a:r>
          </a:p>
          <a:p>
            <a:pPr algn="just"/>
            <a:endParaRPr lang="en-US" sz="2800" dirty="0" smtClean="0">
              <a:latin typeface="Andalus" panose="02020603050405020304" pitchFamily="18" charset="-78"/>
              <a:cs typeface="Andalus" panose="02020603050405020304" pitchFamily="18" charset="-78"/>
            </a:endParaRPr>
          </a:p>
          <a:p>
            <a:pPr algn="just"/>
            <a:r>
              <a:rPr lang="en-US" sz="2800" dirty="0" smtClean="0">
                <a:latin typeface="Andalus" panose="02020603050405020304" pitchFamily="18" charset="-78"/>
                <a:cs typeface="Andalus" panose="02020603050405020304" pitchFamily="18" charset="-78"/>
              </a:rPr>
              <a:t>Nakshi Kantha is a kind of embroidered quilt. The name was taken from the Bengali word “ naksha” which means artistic pattern. It is a kind of traditional craft and is said to be indigenous to Bangladesh and West Bengal in India. The art has been practiced in rural Bengal for centuries. The name ‘Nakshi Kantha’ became popular after the poet Jasimuddin’s poem “Nakshi Kanthar Math” was published in 1929. Traditional Kanthas are made for family use. Old or New cloth and thread are used to make these quilts. Mymensingh, Jamalpur, Faridpur, Bogura, Rajshahi and Jashore are most famous for this craft. Now it is produced commercially . You can find them in many expensive handicraft shops in cities. The quilts are now in great demand because of the colourful patterns and designs embroidered on them.</a:t>
            </a:r>
            <a:endParaRPr lang="en-US" sz="28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63842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7728" y="1519715"/>
            <a:ext cx="11372045" cy="3785652"/>
          </a:xfrm>
          <a:prstGeom prst="rect">
            <a:avLst/>
          </a:prstGeom>
          <a:noFill/>
        </p:spPr>
        <p:txBody>
          <a:bodyPr wrap="square" rtlCol="0">
            <a:spAutoFit/>
          </a:bodyPr>
          <a:lstStyle/>
          <a:p>
            <a:pPr algn="just"/>
            <a:r>
              <a:rPr lang="en-US" sz="4800" dirty="0" smtClean="0">
                <a:latin typeface="Andalus" panose="02020603050405020304" pitchFamily="18" charset="-78"/>
                <a:cs typeface="Andalus" panose="02020603050405020304" pitchFamily="18" charset="-78"/>
              </a:rPr>
              <a:t>C. Write a paragraph describing how the nakshi kantha is made. Start like this : </a:t>
            </a:r>
          </a:p>
          <a:p>
            <a:pPr algn="just"/>
            <a:r>
              <a:rPr lang="en-US" sz="4800" dirty="0">
                <a:latin typeface="Andalus" panose="02020603050405020304" pitchFamily="18" charset="-78"/>
                <a:cs typeface="Andalus" panose="02020603050405020304" pitchFamily="18" charset="-78"/>
              </a:rPr>
              <a:t> </a:t>
            </a:r>
            <a:r>
              <a:rPr lang="en-US" sz="4800" dirty="0" smtClean="0">
                <a:latin typeface="Andalus" panose="02020603050405020304" pitchFamily="18" charset="-78"/>
                <a:cs typeface="Andalus" panose="02020603050405020304" pitchFamily="18" charset="-78"/>
              </a:rPr>
              <a:t>Old or new cloth and coloured thread are needed. First the cloth is folded, then ------------</a:t>
            </a:r>
            <a:endParaRPr lang="en-US" sz="4800" dirty="0">
              <a:latin typeface="Andalus" panose="02020603050405020304" pitchFamily="18" charset="-78"/>
              <a:cs typeface="Andalus" panose="02020603050405020304" pitchFamily="18"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7948" y="4494726"/>
            <a:ext cx="4136801" cy="21354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3928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8801" y="321974"/>
            <a:ext cx="6181859" cy="3515931"/>
          </a:xfrm>
          <a:prstGeom prst="rect">
            <a:avLst/>
          </a:prstGeom>
          <a:ln w="57150">
            <a:solidFill>
              <a:schemeClr val="tx1"/>
            </a:solidFill>
          </a:ln>
          <a:effectLst>
            <a:glow rad="228600">
              <a:schemeClr val="accent5">
                <a:satMod val="175000"/>
                <a:alpha val="40000"/>
              </a:schemeClr>
            </a:glow>
          </a:effectLst>
        </p:spPr>
      </p:pic>
      <p:sp>
        <p:nvSpPr>
          <p:cNvPr id="3" name="TextBox 2"/>
          <p:cNvSpPr txBox="1"/>
          <p:nvPr/>
        </p:nvSpPr>
        <p:spPr>
          <a:xfrm>
            <a:off x="1635617" y="3992447"/>
            <a:ext cx="8435662" cy="1200329"/>
          </a:xfrm>
          <a:prstGeom prst="rect">
            <a:avLst/>
          </a:prstGeom>
          <a:noFill/>
        </p:spPr>
        <p:txBody>
          <a:bodyPr wrap="square" rtlCol="0">
            <a:spAutoFit/>
          </a:bodyPr>
          <a:lstStyle/>
          <a:p>
            <a:pPr algn="just"/>
            <a:r>
              <a:rPr lang="en-US" sz="3600" dirty="0" smtClean="0">
                <a:latin typeface="Andalus" panose="02020603050405020304" pitchFamily="18" charset="-78"/>
                <a:cs typeface="Andalus" panose="02020603050405020304" pitchFamily="18" charset="-78"/>
              </a:rPr>
              <a:t>D. Do you like a Nakshi Kantha or an ordinary kantha? Why?</a:t>
            </a:r>
            <a:endParaRPr lang="en-US" sz="36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4194383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80">
                                          <p:stCondLst>
                                            <p:cond delay="0"/>
                                          </p:stCondLst>
                                        </p:cTn>
                                        <p:tgtEl>
                                          <p:spTgt spid="3"/>
                                        </p:tgtEl>
                                      </p:cBhvr>
                                    </p:animEffect>
                                    <p:anim calcmode="lin" valueType="num">
                                      <p:cBhvr>
                                        <p:cTn id="1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gtEl>
                                      </p:cBhvr>
                                      <p:to x="100000" y="60000"/>
                                    </p:animScale>
                                    <p:animScale>
                                      <p:cBhvr>
                                        <p:cTn id="20" dur="166" decel="50000">
                                          <p:stCondLst>
                                            <p:cond delay="676"/>
                                          </p:stCondLst>
                                        </p:cTn>
                                        <p:tgtEl>
                                          <p:spTgt spid="3"/>
                                        </p:tgtEl>
                                      </p:cBhvr>
                                      <p:to x="100000" y="100000"/>
                                    </p:animScale>
                                    <p:animScale>
                                      <p:cBhvr>
                                        <p:cTn id="21" dur="26">
                                          <p:stCondLst>
                                            <p:cond delay="1312"/>
                                          </p:stCondLst>
                                        </p:cTn>
                                        <p:tgtEl>
                                          <p:spTgt spid="3"/>
                                        </p:tgtEl>
                                      </p:cBhvr>
                                      <p:to x="100000" y="80000"/>
                                    </p:animScale>
                                    <p:animScale>
                                      <p:cBhvr>
                                        <p:cTn id="22" dur="166" decel="50000">
                                          <p:stCondLst>
                                            <p:cond delay="1338"/>
                                          </p:stCondLst>
                                        </p:cTn>
                                        <p:tgtEl>
                                          <p:spTgt spid="3"/>
                                        </p:tgtEl>
                                      </p:cBhvr>
                                      <p:to x="100000" y="100000"/>
                                    </p:animScale>
                                    <p:animScale>
                                      <p:cBhvr>
                                        <p:cTn id="23" dur="26">
                                          <p:stCondLst>
                                            <p:cond delay="1642"/>
                                          </p:stCondLst>
                                        </p:cTn>
                                        <p:tgtEl>
                                          <p:spTgt spid="3"/>
                                        </p:tgtEl>
                                      </p:cBhvr>
                                      <p:to x="100000" y="90000"/>
                                    </p:animScale>
                                    <p:animScale>
                                      <p:cBhvr>
                                        <p:cTn id="24" dur="166" decel="50000">
                                          <p:stCondLst>
                                            <p:cond delay="1668"/>
                                          </p:stCondLst>
                                        </p:cTn>
                                        <p:tgtEl>
                                          <p:spTgt spid="3"/>
                                        </p:tgtEl>
                                      </p:cBhvr>
                                      <p:to x="100000" y="100000"/>
                                    </p:animScale>
                                    <p:animScale>
                                      <p:cBhvr>
                                        <p:cTn id="25" dur="26">
                                          <p:stCondLst>
                                            <p:cond delay="1808"/>
                                          </p:stCondLst>
                                        </p:cTn>
                                        <p:tgtEl>
                                          <p:spTgt spid="3"/>
                                        </p:tgtEl>
                                      </p:cBhvr>
                                      <p:to x="100000" y="95000"/>
                                    </p:animScale>
                                    <p:animScale>
                                      <p:cBhvr>
                                        <p:cTn id="26"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9395" y="154542"/>
            <a:ext cx="8268236" cy="646331"/>
          </a:xfrm>
          <a:prstGeom prst="rect">
            <a:avLst/>
          </a:prstGeom>
          <a:noFill/>
        </p:spPr>
        <p:txBody>
          <a:bodyPr wrap="square" rtlCol="0">
            <a:spAutoFit/>
          </a:bodyPr>
          <a:lstStyle/>
          <a:p>
            <a:r>
              <a:rPr lang="en-US" sz="3600" dirty="0" smtClean="0">
                <a:latin typeface="Andalus" panose="02020603050405020304" pitchFamily="18" charset="-78"/>
                <a:cs typeface="Andalus" panose="02020603050405020304" pitchFamily="18" charset="-78"/>
              </a:rPr>
              <a:t>E. Complete the sentences with clues given.</a:t>
            </a:r>
            <a:endParaRPr lang="en-US" sz="3600" dirty="0">
              <a:latin typeface="Andalus" panose="02020603050405020304" pitchFamily="18" charset="-78"/>
              <a:cs typeface="Andalus" panose="02020603050405020304" pitchFamily="18" charset="-78"/>
            </a:endParaRPr>
          </a:p>
        </p:txBody>
      </p:sp>
      <p:sp>
        <p:nvSpPr>
          <p:cNvPr id="3" name="TextBox 2"/>
          <p:cNvSpPr txBox="1"/>
          <p:nvPr/>
        </p:nvSpPr>
        <p:spPr>
          <a:xfrm>
            <a:off x="463644" y="2215163"/>
            <a:ext cx="11281892" cy="4401205"/>
          </a:xfrm>
          <a:prstGeom prst="rect">
            <a:avLst/>
          </a:prstGeom>
          <a:noFill/>
        </p:spPr>
        <p:txBody>
          <a:bodyPr wrap="square" rtlCol="0">
            <a:spAutoFit/>
          </a:bodyPr>
          <a:lstStyle/>
          <a:p>
            <a:endParaRPr lang="en-US" sz="2800" dirty="0" smtClean="0">
              <a:latin typeface="Andalus" panose="02020603050405020304" pitchFamily="18" charset="-78"/>
              <a:cs typeface="Andalus" panose="02020603050405020304" pitchFamily="18" charset="-78"/>
            </a:endParaRPr>
          </a:p>
          <a:p>
            <a:endParaRPr lang="en-US" sz="2800" dirty="0" smtClean="0">
              <a:latin typeface="Andalus" panose="02020603050405020304" pitchFamily="18" charset="-78"/>
              <a:cs typeface="Andalus" panose="02020603050405020304" pitchFamily="18" charset="-78"/>
            </a:endParaRPr>
          </a:p>
          <a:p>
            <a:pPr marL="342900" indent="-342900">
              <a:buAutoNum type="arabicPeriod"/>
            </a:pPr>
            <a:r>
              <a:rPr lang="en-US" sz="2800" dirty="0">
                <a:latin typeface="Andalus" panose="02020603050405020304" pitchFamily="18" charset="-78"/>
                <a:cs typeface="Andalus" panose="02020603050405020304" pitchFamily="18" charset="-78"/>
              </a:rPr>
              <a:t>Naksha means </a:t>
            </a:r>
            <a:r>
              <a:rPr lang="en-US" sz="2800" dirty="0" smtClean="0">
                <a:latin typeface="Andalus" panose="02020603050405020304" pitchFamily="18" charset="-78"/>
                <a:cs typeface="Andalus" panose="02020603050405020304" pitchFamily="18" charset="-78"/>
              </a:rPr>
              <a:t>--------------------------.</a:t>
            </a:r>
            <a:endParaRPr lang="en-US" sz="2800" dirty="0">
              <a:latin typeface="Andalus" panose="02020603050405020304" pitchFamily="18" charset="-78"/>
              <a:cs typeface="Andalus" panose="02020603050405020304" pitchFamily="18" charset="-78"/>
            </a:endParaRPr>
          </a:p>
          <a:p>
            <a:pPr marL="342900" indent="-342900">
              <a:buAutoNum type="arabicPeriod"/>
            </a:pPr>
            <a:r>
              <a:rPr lang="en-US" sz="2800" dirty="0">
                <a:latin typeface="Andalus" panose="02020603050405020304" pitchFamily="18" charset="-78"/>
                <a:cs typeface="Andalus" panose="02020603050405020304" pitchFamily="18" charset="-78"/>
              </a:rPr>
              <a:t> The name was taken from a ------------------ word </a:t>
            </a:r>
            <a:r>
              <a:rPr lang="en-US" sz="2800" dirty="0" smtClean="0">
                <a:latin typeface="Andalus" panose="02020603050405020304" pitchFamily="18" charset="-78"/>
                <a:cs typeface="Andalus" panose="02020603050405020304" pitchFamily="18" charset="-78"/>
              </a:rPr>
              <a:t>----------------</a:t>
            </a:r>
            <a:endParaRPr lang="en-US" sz="2800" dirty="0">
              <a:latin typeface="Andalus" panose="02020603050405020304" pitchFamily="18" charset="-78"/>
              <a:cs typeface="Andalus" panose="02020603050405020304" pitchFamily="18" charset="-78"/>
            </a:endParaRPr>
          </a:p>
          <a:p>
            <a:pPr marL="342900" indent="-342900">
              <a:buAutoNum type="arabicPeriod"/>
            </a:pPr>
            <a:r>
              <a:rPr lang="en-US" sz="2800" dirty="0">
                <a:latin typeface="Andalus" panose="02020603050405020304" pitchFamily="18" charset="-78"/>
                <a:cs typeface="Andalus" panose="02020603050405020304" pitchFamily="18" charset="-78"/>
              </a:rPr>
              <a:t> The are has been practiced in --------------- Bengal for </a:t>
            </a:r>
            <a:r>
              <a:rPr lang="en-US" sz="2800" dirty="0" smtClean="0">
                <a:latin typeface="Andalus" panose="02020603050405020304" pitchFamily="18" charset="-78"/>
                <a:cs typeface="Andalus" panose="02020603050405020304" pitchFamily="18" charset="-78"/>
              </a:rPr>
              <a:t>-------------</a:t>
            </a:r>
            <a:endParaRPr lang="en-US" sz="2800" dirty="0">
              <a:latin typeface="Andalus" panose="02020603050405020304" pitchFamily="18" charset="-78"/>
              <a:cs typeface="Andalus" panose="02020603050405020304" pitchFamily="18" charset="-78"/>
            </a:endParaRPr>
          </a:p>
          <a:p>
            <a:pPr marL="342900" indent="-342900">
              <a:buAutoNum type="arabicPeriod"/>
            </a:pPr>
            <a:r>
              <a:rPr lang="en-US" sz="2800" dirty="0">
                <a:latin typeface="Andalus" panose="02020603050405020304" pitchFamily="18" charset="-78"/>
                <a:cs typeface="Andalus" panose="02020603050405020304" pitchFamily="18" charset="-78"/>
              </a:rPr>
              <a:t> Nakshi Kanthas are now sold in </a:t>
            </a:r>
            <a:r>
              <a:rPr lang="en-US" sz="2800" dirty="0" smtClean="0">
                <a:latin typeface="Andalus" panose="02020603050405020304" pitchFamily="18" charset="-78"/>
                <a:cs typeface="Andalus" panose="02020603050405020304" pitchFamily="18" charset="-78"/>
              </a:rPr>
              <a:t>--------------------- </a:t>
            </a:r>
            <a:r>
              <a:rPr lang="en-US" sz="2800" dirty="0">
                <a:latin typeface="Andalus" panose="02020603050405020304" pitchFamily="18" charset="-78"/>
                <a:cs typeface="Andalus" panose="02020603050405020304" pitchFamily="18" charset="-78"/>
              </a:rPr>
              <a:t>shops.</a:t>
            </a:r>
          </a:p>
          <a:p>
            <a:pPr marL="342900" indent="-342900">
              <a:buAutoNum type="arabicPeriod"/>
            </a:pPr>
            <a:r>
              <a:rPr lang="en-US" sz="2800" dirty="0">
                <a:latin typeface="Andalus" panose="02020603050405020304" pitchFamily="18" charset="-78"/>
                <a:cs typeface="Andalus" panose="02020603050405020304" pitchFamily="18" charset="-78"/>
              </a:rPr>
              <a:t> Nakshi Kanthas are in great demand because of their colourful </a:t>
            </a:r>
            <a:r>
              <a:rPr lang="en-US" sz="2800" dirty="0" smtClean="0">
                <a:latin typeface="Andalus" panose="02020603050405020304" pitchFamily="18" charset="-78"/>
                <a:cs typeface="Andalus" panose="02020603050405020304" pitchFamily="18" charset="-78"/>
              </a:rPr>
              <a:t>-------- </a:t>
            </a:r>
            <a:r>
              <a:rPr lang="en-US" sz="2800" dirty="0">
                <a:latin typeface="Andalus" panose="02020603050405020304" pitchFamily="18" charset="-78"/>
                <a:cs typeface="Andalus" panose="02020603050405020304" pitchFamily="18" charset="-78"/>
              </a:rPr>
              <a:t>and ------------------.</a:t>
            </a:r>
          </a:p>
          <a:p>
            <a:pPr marL="342900" indent="-342900">
              <a:buAutoNum type="arabicPeriod"/>
            </a:pPr>
            <a:r>
              <a:rPr lang="en-US" sz="2800" dirty="0">
                <a:latin typeface="Andalus" panose="02020603050405020304" pitchFamily="18" charset="-78"/>
                <a:cs typeface="Andalus" panose="02020603050405020304" pitchFamily="18" charset="-78"/>
              </a:rPr>
              <a:t> Nakshi Kanthas are a kind of </a:t>
            </a:r>
            <a:r>
              <a:rPr lang="en-US" sz="2800" dirty="0" smtClean="0">
                <a:latin typeface="Andalus" panose="02020603050405020304" pitchFamily="18" charset="-78"/>
                <a:cs typeface="Andalus" panose="02020603050405020304" pitchFamily="18" charset="-78"/>
              </a:rPr>
              <a:t>----------------------.</a:t>
            </a:r>
            <a:endParaRPr lang="en-US" sz="2800" dirty="0">
              <a:latin typeface="Andalus" panose="02020603050405020304" pitchFamily="18" charset="-78"/>
              <a:cs typeface="Andalus" panose="02020603050405020304" pitchFamily="18" charset="-78"/>
            </a:endParaRPr>
          </a:p>
          <a:p>
            <a:endParaRPr lang="en-US" sz="2800" dirty="0">
              <a:latin typeface="Andalus" panose="02020603050405020304" pitchFamily="18" charset="-78"/>
              <a:cs typeface="Andalus" panose="02020603050405020304" pitchFamily="18" charset="-78"/>
            </a:endParaRPr>
          </a:p>
        </p:txBody>
      </p:sp>
      <p:sp>
        <p:nvSpPr>
          <p:cNvPr id="4" name="TextBox 3"/>
          <p:cNvSpPr txBox="1"/>
          <p:nvPr/>
        </p:nvSpPr>
        <p:spPr>
          <a:xfrm>
            <a:off x="309089" y="800873"/>
            <a:ext cx="1481073"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Bengali</a:t>
            </a:r>
            <a:endParaRPr lang="en-US" sz="3200" dirty="0"/>
          </a:p>
        </p:txBody>
      </p:sp>
      <p:sp>
        <p:nvSpPr>
          <p:cNvPr id="5" name="TextBox 4"/>
          <p:cNvSpPr txBox="1"/>
          <p:nvPr/>
        </p:nvSpPr>
        <p:spPr>
          <a:xfrm>
            <a:off x="1596976" y="809202"/>
            <a:ext cx="1584101"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patterns</a:t>
            </a:r>
            <a:endParaRPr lang="en-US" sz="3200" dirty="0"/>
          </a:p>
        </p:txBody>
      </p:sp>
      <p:sp>
        <p:nvSpPr>
          <p:cNvPr id="6" name="TextBox 5"/>
          <p:cNvSpPr txBox="1"/>
          <p:nvPr/>
        </p:nvSpPr>
        <p:spPr>
          <a:xfrm>
            <a:off x="3037260" y="794175"/>
            <a:ext cx="2204438"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embroidery</a:t>
            </a:r>
            <a:endParaRPr lang="en-US" sz="3200" dirty="0"/>
          </a:p>
        </p:txBody>
      </p:sp>
      <p:sp>
        <p:nvSpPr>
          <p:cNvPr id="7" name="TextBox 6"/>
          <p:cNvSpPr txBox="1"/>
          <p:nvPr/>
        </p:nvSpPr>
        <p:spPr>
          <a:xfrm>
            <a:off x="5057096" y="804906"/>
            <a:ext cx="1150518"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years</a:t>
            </a:r>
            <a:endParaRPr lang="en-US" sz="3200" dirty="0"/>
          </a:p>
        </p:txBody>
      </p:sp>
      <p:sp>
        <p:nvSpPr>
          <p:cNvPr id="8" name="TextBox 7"/>
          <p:cNvSpPr txBox="1"/>
          <p:nvPr/>
        </p:nvSpPr>
        <p:spPr>
          <a:xfrm>
            <a:off x="6007986" y="802759"/>
            <a:ext cx="1551910"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fashion</a:t>
            </a:r>
            <a:endParaRPr lang="en-US" sz="3200" dirty="0"/>
          </a:p>
        </p:txBody>
      </p:sp>
      <p:sp>
        <p:nvSpPr>
          <p:cNvPr id="9" name="TextBox 8"/>
          <p:cNvSpPr txBox="1"/>
          <p:nvPr/>
        </p:nvSpPr>
        <p:spPr>
          <a:xfrm>
            <a:off x="7345240" y="826369"/>
            <a:ext cx="817814"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art</a:t>
            </a:r>
            <a:endParaRPr lang="en-US" sz="3200" dirty="0"/>
          </a:p>
        </p:txBody>
      </p:sp>
      <p:sp>
        <p:nvSpPr>
          <p:cNvPr id="10" name="TextBox 9"/>
          <p:cNvSpPr txBox="1"/>
          <p:nvPr/>
        </p:nvSpPr>
        <p:spPr>
          <a:xfrm>
            <a:off x="7940895" y="813490"/>
            <a:ext cx="1169828"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rural</a:t>
            </a:r>
            <a:endParaRPr lang="en-US" sz="3200" dirty="0"/>
          </a:p>
        </p:txBody>
      </p:sp>
      <p:sp>
        <p:nvSpPr>
          <p:cNvPr id="11" name="TextBox 10"/>
          <p:cNvSpPr txBox="1"/>
          <p:nvPr/>
        </p:nvSpPr>
        <p:spPr>
          <a:xfrm>
            <a:off x="8853150" y="785584"/>
            <a:ext cx="1282521"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design</a:t>
            </a:r>
            <a:endParaRPr lang="en-US" sz="3200" dirty="0"/>
          </a:p>
        </p:txBody>
      </p:sp>
      <p:sp>
        <p:nvSpPr>
          <p:cNvPr id="12" name="TextBox 11"/>
          <p:cNvSpPr txBox="1"/>
          <p:nvPr/>
        </p:nvSpPr>
        <p:spPr>
          <a:xfrm>
            <a:off x="9881311" y="809194"/>
            <a:ext cx="1290034" cy="584775"/>
          </a:xfrm>
          <a:prstGeom prst="rect">
            <a:avLst/>
          </a:prstGeom>
          <a:noFill/>
        </p:spPr>
        <p:txBody>
          <a:bodyPr wrap="square" rtlCol="0">
            <a:spAutoFit/>
          </a:bodyPr>
          <a:lstStyle/>
          <a:p>
            <a:r>
              <a:rPr lang="en-US" sz="3200" dirty="0">
                <a:latin typeface="Andalus" panose="02020603050405020304" pitchFamily="18" charset="-78"/>
                <a:cs typeface="Andalus" panose="02020603050405020304" pitchFamily="18" charset="-78"/>
              </a:rPr>
              <a:t> quilt</a:t>
            </a:r>
            <a:endParaRPr lang="en-US" sz="3200" dirty="0"/>
          </a:p>
        </p:txBody>
      </p:sp>
      <p:sp>
        <p:nvSpPr>
          <p:cNvPr id="13" name="TextBox 12"/>
          <p:cNvSpPr txBox="1"/>
          <p:nvPr/>
        </p:nvSpPr>
        <p:spPr>
          <a:xfrm>
            <a:off x="10805381" y="768408"/>
            <a:ext cx="1638837" cy="584775"/>
          </a:xfrm>
          <a:prstGeom prst="rect">
            <a:avLst/>
          </a:prstGeom>
          <a:noFill/>
        </p:spPr>
        <p:txBody>
          <a:bodyPr wrap="square" rtlCol="0">
            <a:spAutoFit/>
          </a:bodyPr>
          <a:lstStyle/>
          <a:p>
            <a:r>
              <a:rPr lang="en-US" sz="3200" dirty="0" smtClean="0">
                <a:latin typeface="Andalus" panose="02020603050405020304" pitchFamily="18" charset="-78"/>
                <a:cs typeface="Andalus" panose="02020603050405020304" pitchFamily="18" charset="-78"/>
              </a:rPr>
              <a:t>naksha</a:t>
            </a:r>
            <a:endParaRPr lang="en-US" sz="3200" dirty="0"/>
          </a:p>
        </p:txBody>
      </p:sp>
    </p:spTree>
    <p:extLst>
      <p:ext uri="{BB962C8B-B14F-4D97-AF65-F5344CB8AC3E}">
        <p14:creationId xmlns:p14="http://schemas.microsoft.com/office/powerpoint/2010/main" val="1572789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54167E-6 1.85185E-6 L 0.1556 0.29421 " pathEditMode="relative" rAng="0" ptsTypes="AA">
                                      <p:cBhvr>
                                        <p:cTn id="6" dur="2000" fill="hold"/>
                                        <p:tgtEl>
                                          <p:spTgt spid="5"/>
                                        </p:tgtEl>
                                        <p:attrNameLst>
                                          <p:attrName>ppt_x</p:attrName>
                                          <p:attrName>ppt_y</p:attrName>
                                        </p:attrNameLst>
                                      </p:cBhvr>
                                      <p:rCtr x="7773" y="1469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2.29167E-6 7.40741E-7 L 0.38711 0.36898 " pathEditMode="relative" rAng="0" ptsTypes="AA">
                                      <p:cBhvr>
                                        <p:cTn id="10" dur="2000" fill="hold"/>
                                        <p:tgtEl>
                                          <p:spTgt spid="4"/>
                                        </p:tgtEl>
                                        <p:attrNameLst>
                                          <p:attrName>ppt_x</p:attrName>
                                          <p:attrName>ppt_y</p:attrName>
                                        </p:attrNameLst>
                                      </p:cBhvr>
                                      <p:rCtr x="19349" y="18449"/>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375E-6 3.7037E-7 L -0.19063 0.3713 " pathEditMode="relative" rAng="0" ptsTypes="AA">
                                      <p:cBhvr>
                                        <p:cTn id="14" dur="2000" fill="hold"/>
                                        <p:tgtEl>
                                          <p:spTgt spid="13"/>
                                        </p:tgtEl>
                                        <p:attrNameLst>
                                          <p:attrName>ppt_x</p:attrName>
                                          <p:attrName>ppt_y</p:attrName>
                                        </p:attrNameLst>
                                      </p:cBhvr>
                                      <p:rCtr x="-9531" y="18565"/>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25E-6 -1.11111E-6 L -0.18229 0.42963 " pathEditMode="relative" rAng="0" ptsTypes="AA">
                                      <p:cBhvr>
                                        <p:cTn id="18" dur="2000" fill="hold"/>
                                        <p:tgtEl>
                                          <p:spTgt spid="10"/>
                                        </p:tgtEl>
                                        <p:attrNameLst>
                                          <p:attrName>ppt_x</p:attrName>
                                          <p:attrName>ppt_y</p:attrName>
                                        </p:attrNameLst>
                                      </p:cBhvr>
                                      <p:rCtr x="-9115" y="21481"/>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8.33333E-7 -3.7037E-6 L 0.31042 0.4257 " pathEditMode="relative" rAng="0" ptsTypes="AA">
                                      <p:cBhvr>
                                        <p:cTn id="22" dur="2000" fill="hold"/>
                                        <p:tgtEl>
                                          <p:spTgt spid="7"/>
                                        </p:tgtEl>
                                        <p:attrNameLst>
                                          <p:attrName>ppt_x</p:attrName>
                                          <p:attrName>ppt_y</p:attrName>
                                        </p:attrNameLst>
                                      </p:cBhvr>
                                      <p:rCtr x="15521" y="21273"/>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2.08333E-7 -2.22222E-6 L 0.00078 0.49815 " pathEditMode="relative" rAng="0" ptsTypes="AA">
                                      <p:cBhvr>
                                        <p:cTn id="26" dur="2000" fill="hold"/>
                                        <p:tgtEl>
                                          <p:spTgt spid="8"/>
                                        </p:tgtEl>
                                        <p:attrNameLst>
                                          <p:attrName>ppt_x</p:attrName>
                                          <p:attrName>ppt_y</p:attrName>
                                        </p:attrNameLst>
                                      </p:cBhvr>
                                      <p:rCtr x="39" y="24907"/>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3.95833E-6 4.07407E-6 L 0.07187 0.55555 " pathEditMode="relative" rAng="0" ptsTypes="AA">
                                      <p:cBhvr>
                                        <p:cTn id="30" dur="2000" fill="hold"/>
                                        <p:tgtEl>
                                          <p:spTgt spid="11"/>
                                        </p:tgtEl>
                                        <p:attrNameLst>
                                          <p:attrName>ppt_x</p:attrName>
                                          <p:attrName>ppt_y</p:attrName>
                                        </p:attrNameLst>
                                      </p:cBhvr>
                                      <p:rCtr x="3594" y="27778"/>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0" nodeType="clickEffect">
                                  <p:stCondLst>
                                    <p:cond delay="0"/>
                                  </p:stCondLst>
                                  <p:childTnLst>
                                    <p:animMotion origin="layout" path="M 5E-6 -3.33333E-6 L -0.47513 0.62061 " pathEditMode="relative" rAng="0" ptsTypes="AA">
                                      <p:cBhvr>
                                        <p:cTn id="34" dur="2000" fill="hold"/>
                                        <p:tgtEl>
                                          <p:spTgt spid="9"/>
                                        </p:tgtEl>
                                        <p:attrNameLst>
                                          <p:attrName>ppt_x</p:attrName>
                                          <p:attrName>ppt_y</p:attrName>
                                        </p:attrNameLst>
                                      </p:cBhvr>
                                      <p:rCtr x="-23685" y="30949"/>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1.25E-6 1.85185E-6 L -0.32031 0.67685 " pathEditMode="relative" rAng="0" ptsTypes="AA">
                                      <p:cBhvr>
                                        <p:cTn id="38" dur="2000" fill="hold"/>
                                        <p:tgtEl>
                                          <p:spTgt spid="12"/>
                                        </p:tgtEl>
                                        <p:attrNameLst>
                                          <p:attrName>ppt_x</p:attrName>
                                          <p:attrName>ppt_y</p:attrName>
                                        </p:attrNameLst>
                                      </p:cBhvr>
                                      <p:rCtr x="-16016" y="3384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11887200" cy="523220"/>
          </a:xfrm>
          <a:prstGeom prst="rect">
            <a:avLst/>
          </a:prstGeom>
          <a:noFill/>
        </p:spPr>
        <p:txBody>
          <a:bodyPr wrap="square" rtlCol="0">
            <a:spAutoFit/>
          </a:bodyPr>
          <a:lstStyle/>
          <a:p>
            <a:pPr marL="290513" indent="-290513"/>
            <a:r>
              <a:rPr lang="en-US" sz="2800" b="1" dirty="0" smtClean="0">
                <a:latin typeface="Book Antiqua" pitchFamily="18" charset="0"/>
              </a:rPr>
              <a:t>F  Write down five questions for the completed statements in E above.</a:t>
            </a:r>
            <a:endParaRPr lang="en-US" sz="2800" b="1" dirty="0">
              <a:latin typeface="Book Antiqua" pitchFamily="18" charset="0"/>
            </a:endParaRPr>
          </a:p>
        </p:txBody>
      </p:sp>
      <p:sp>
        <p:nvSpPr>
          <p:cNvPr id="3" name="TextBox 2"/>
          <p:cNvSpPr txBox="1"/>
          <p:nvPr/>
        </p:nvSpPr>
        <p:spPr>
          <a:xfrm>
            <a:off x="609600" y="1138535"/>
            <a:ext cx="8077200" cy="523220"/>
          </a:xfrm>
          <a:prstGeom prst="rect">
            <a:avLst/>
          </a:prstGeom>
          <a:noFill/>
        </p:spPr>
        <p:txBody>
          <a:bodyPr wrap="square" rtlCol="0">
            <a:spAutoFit/>
          </a:bodyPr>
          <a:lstStyle/>
          <a:p>
            <a:r>
              <a:rPr lang="en-US" sz="2800" b="1" dirty="0" smtClean="0">
                <a:latin typeface="Book Antiqua" pitchFamily="18" charset="0"/>
              </a:rPr>
              <a:t>One is done for you.</a:t>
            </a:r>
            <a:endParaRPr lang="en-US" sz="2800" b="1" dirty="0">
              <a:latin typeface="Book Antiqua" pitchFamily="18" charset="0"/>
            </a:endParaRPr>
          </a:p>
        </p:txBody>
      </p:sp>
      <p:sp>
        <p:nvSpPr>
          <p:cNvPr id="4" name="TextBox 3"/>
          <p:cNvSpPr txBox="1"/>
          <p:nvPr/>
        </p:nvSpPr>
        <p:spPr>
          <a:xfrm>
            <a:off x="609599" y="3086746"/>
            <a:ext cx="7941973" cy="523220"/>
          </a:xfrm>
          <a:prstGeom prst="rect">
            <a:avLst/>
          </a:prstGeom>
          <a:noFill/>
        </p:spPr>
        <p:txBody>
          <a:bodyPr wrap="square" rtlCol="0">
            <a:spAutoFit/>
          </a:bodyPr>
          <a:lstStyle/>
          <a:p>
            <a:r>
              <a:rPr lang="en-US" sz="2800" b="1" dirty="0">
                <a:latin typeface="Book Antiqua" pitchFamily="18" charset="0"/>
              </a:rPr>
              <a:t>2</a:t>
            </a:r>
            <a:r>
              <a:rPr lang="en-US" sz="2800" b="1" dirty="0" smtClean="0">
                <a:latin typeface="Book Antiqua" pitchFamily="18" charset="0"/>
              </a:rPr>
              <a:t>. What word was taken as the </a:t>
            </a:r>
            <a:r>
              <a:rPr lang="en-US" sz="2800" b="1" dirty="0">
                <a:latin typeface="Book Antiqua" pitchFamily="18" charset="0"/>
              </a:rPr>
              <a:t>name  </a:t>
            </a:r>
            <a:r>
              <a:rPr lang="en-US" sz="2800" b="1" dirty="0" smtClean="0">
                <a:latin typeface="Book Antiqua" pitchFamily="18" charset="0"/>
              </a:rPr>
              <a:t>from?</a:t>
            </a:r>
            <a:endParaRPr lang="en-US" sz="2800" b="1" dirty="0">
              <a:latin typeface="Book Antiqua" pitchFamily="18" charset="0"/>
            </a:endParaRPr>
          </a:p>
        </p:txBody>
      </p:sp>
      <p:sp>
        <p:nvSpPr>
          <p:cNvPr id="5" name="TextBox 4"/>
          <p:cNvSpPr txBox="1"/>
          <p:nvPr/>
        </p:nvSpPr>
        <p:spPr>
          <a:xfrm>
            <a:off x="620485" y="1703473"/>
            <a:ext cx="5239401" cy="523220"/>
          </a:xfrm>
          <a:prstGeom prst="rect">
            <a:avLst/>
          </a:prstGeom>
          <a:noFill/>
        </p:spPr>
        <p:txBody>
          <a:bodyPr wrap="square" rtlCol="0">
            <a:spAutoFit/>
          </a:bodyPr>
          <a:lstStyle/>
          <a:p>
            <a:r>
              <a:rPr lang="en-US" sz="2800" b="1" dirty="0" smtClean="0">
                <a:latin typeface="Book Antiqua" pitchFamily="18" charset="0"/>
              </a:rPr>
              <a:t>1. What does naksha mean?</a:t>
            </a:r>
            <a:endParaRPr lang="en-US" sz="2800" b="1" dirty="0">
              <a:latin typeface="Book Antiqua" pitchFamily="18" charset="0"/>
            </a:endParaRPr>
          </a:p>
        </p:txBody>
      </p:sp>
      <p:sp>
        <p:nvSpPr>
          <p:cNvPr id="6" name="TextBox 5"/>
          <p:cNvSpPr txBox="1"/>
          <p:nvPr/>
        </p:nvSpPr>
        <p:spPr>
          <a:xfrm>
            <a:off x="609600" y="3548411"/>
            <a:ext cx="8229600" cy="523220"/>
          </a:xfrm>
          <a:prstGeom prst="rect">
            <a:avLst/>
          </a:prstGeom>
          <a:noFill/>
        </p:spPr>
        <p:txBody>
          <a:bodyPr wrap="square" rtlCol="0">
            <a:spAutoFit/>
          </a:bodyPr>
          <a:lstStyle/>
          <a:p>
            <a:r>
              <a:rPr lang="en-US" sz="2800" b="1" dirty="0" smtClean="0">
                <a:latin typeface="Book Antiqua" pitchFamily="18" charset="0"/>
              </a:rPr>
              <a:t>3. Where has the art been practiced? How long?</a:t>
            </a:r>
            <a:endParaRPr lang="en-US" sz="2800" b="1" dirty="0">
              <a:latin typeface="Book Antiqua" pitchFamily="18" charset="0"/>
            </a:endParaRPr>
          </a:p>
        </p:txBody>
      </p:sp>
      <p:sp>
        <p:nvSpPr>
          <p:cNvPr id="7" name="TextBox 6"/>
          <p:cNvSpPr txBox="1"/>
          <p:nvPr/>
        </p:nvSpPr>
        <p:spPr>
          <a:xfrm>
            <a:off x="598714" y="4010076"/>
            <a:ext cx="5827844" cy="523220"/>
          </a:xfrm>
          <a:prstGeom prst="rect">
            <a:avLst/>
          </a:prstGeom>
          <a:noFill/>
        </p:spPr>
        <p:txBody>
          <a:bodyPr wrap="square" rtlCol="0">
            <a:spAutoFit/>
          </a:bodyPr>
          <a:lstStyle/>
          <a:p>
            <a:r>
              <a:rPr lang="en-US" sz="2800" b="1" dirty="0" smtClean="0">
                <a:latin typeface="Book Antiqua" pitchFamily="18" charset="0"/>
              </a:rPr>
              <a:t>4. Where are they sold now?</a:t>
            </a:r>
            <a:endParaRPr lang="en-US" sz="2800" b="1" dirty="0">
              <a:latin typeface="Book Antiqua" pitchFamily="18" charset="0"/>
            </a:endParaRPr>
          </a:p>
        </p:txBody>
      </p:sp>
      <p:sp>
        <p:nvSpPr>
          <p:cNvPr id="8" name="TextBox 7"/>
          <p:cNvSpPr txBox="1"/>
          <p:nvPr/>
        </p:nvSpPr>
        <p:spPr>
          <a:xfrm>
            <a:off x="591456" y="4494073"/>
            <a:ext cx="8539665" cy="523220"/>
          </a:xfrm>
          <a:prstGeom prst="rect">
            <a:avLst/>
          </a:prstGeom>
          <a:noFill/>
        </p:spPr>
        <p:txBody>
          <a:bodyPr wrap="square" rtlCol="0">
            <a:spAutoFit/>
          </a:bodyPr>
          <a:lstStyle/>
          <a:p>
            <a:r>
              <a:rPr lang="en-US" sz="2800" b="1" dirty="0" smtClean="0">
                <a:latin typeface="Book Antiqua" pitchFamily="18" charset="0"/>
              </a:rPr>
              <a:t>5. Why are Nakshi Kanthas in a great demand?</a:t>
            </a:r>
            <a:endParaRPr lang="en-US" sz="2800" b="1" dirty="0">
              <a:latin typeface="Book Antiqua" pitchFamily="18" charset="0"/>
            </a:endParaRPr>
          </a:p>
        </p:txBody>
      </p:sp>
      <p:sp>
        <p:nvSpPr>
          <p:cNvPr id="9" name="TextBox 8"/>
          <p:cNvSpPr txBox="1"/>
          <p:nvPr/>
        </p:nvSpPr>
        <p:spPr>
          <a:xfrm>
            <a:off x="609599" y="5031938"/>
            <a:ext cx="5044225" cy="523220"/>
          </a:xfrm>
          <a:prstGeom prst="rect">
            <a:avLst/>
          </a:prstGeom>
          <a:noFill/>
        </p:spPr>
        <p:txBody>
          <a:bodyPr wrap="square" rtlCol="0">
            <a:spAutoFit/>
          </a:bodyPr>
          <a:lstStyle/>
          <a:p>
            <a:r>
              <a:rPr lang="en-US" sz="2800" b="1" dirty="0">
                <a:latin typeface="Book Antiqua" pitchFamily="18" charset="0"/>
              </a:rPr>
              <a:t>6</a:t>
            </a:r>
            <a:r>
              <a:rPr lang="en-US" sz="2800" b="1" dirty="0" smtClean="0">
                <a:latin typeface="Book Antiqua" pitchFamily="18" charset="0"/>
              </a:rPr>
              <a:t>. What are Nakshi Kanthas?</a:t>
            </a:r>
            <a:endParaRPr lang="en-US" sz="2800" b="1" dirty="0">
              <a:latin typeface="Book Antiqua" pitchFamily="18" charset="0"/>
            </a:endParaRPr>
          </a:p>
        </p:txBody>
      </p:sp>
      <p:sp>
        <p:nvSpPr>
          <p:cNvPr id="10" name="TextBox 9"/>
          <p:cNvSpPr txBox="1"/>
          <p:nvPr/>
        </p:nvSpPr>
        <p:spPr>
          <a:xfrm>
            <a:off x="228600" y="5646003"/>
            <a:ext cx="11813146" cy="954107"/>
          </a:xfrm>
          <a:prstGeom prst="rect">
            <a:avLst/>
          </a:prstGeom>
          <a:noFill/>
        </p:spPr>
        <p:txBody>
          <a:bodyPr wrap="square" rtlCol="0">
            <a:spAutoFit/>
          </a:bodyPr>
          <a:lstStyle/>
          <a:p>
            <a:pPr marL="406400" indent="-406400"/>
            <a:r>
              <a:rPr lang="en-US" sz="2800" b="1" dirty="0" smtClean="0">
                <a:latin typeface="Book Antiqua" pitchFamily="18" charset="0"/>
              </a:rPr>
              <a:t>G  Work in pairs. Ask and answer all the questions. Now   write 3-4 more questions on the text given B above.</a:t>
            </a:r>
            <a:endParaRPr lang="en-US" sz="2800" b="1" dirty="0">
              <a:latin typeface="Book Antiqua" pitchFamily="18" charset="0"/>
            </a:endParaRPr>
          </a:p>
        </p:txBody>
      </p:sp>
      <p:sp>
        <p:nvSpPr>
          <p:cNvPr id="11" name="TextBox 10"/>
          <p:cNvSpPr txBox="1"/>
          <p:nvPr/>
        </p:nvSpPr>
        <p:spPr>
          <a:xfrm>
            <a:off x="838200" y="2362200"/>
            <a:ext cx="6629400" cy="584775"/>
          </a:xfrm>
          <a:prstGeom prst="rect">
            <a:avLst/>
          </a:prstGeom>
          <a:noFill/>
        </p:spPr>
        <p:txBody>
          <a:bodyPr wrap="square" rtlCol="0">
            <a:spAutoFit/>
          </a:bodyPr>
          <a:lstStyle/>
          <a:p>
            <a:r>
              <a:rPr lang="en-US" sz="3200" b="1" dirty="0" smtClean="0">
                <a:solidFill>
                  <a:srgbClr val="C00000"/>
                </a:solidFill>
                <a:latin typeface="Book Antiqua" pitchFamily="18" charset="0"/>
              </a:rPr>
              <a:t>Match your answer.</a:t>
            </a:r>
            <a:endParaRPr lang="en-US" sz="3200" b="1" dirty="0">
              <a:solidFill>
                <a:srgbClr val="C00000"/>
              </a:solidFill>
              <a:latin typeface="Book Antiqua" pitchFamily="18" charset="0"/>
            </a:endParaRPr>
          </a:p>
        </p:txBody>
      </p:sp>
    </p:spTree>
    <p:extLst>
      <p:ext uri="{BB962C8B-B14F-4D97-AF65-F5344CB8AC3E}">
        <p14:creationId xmlns:p14="http://schemas.microsoft.com/office/powerpoint/2010/main" val="267398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left)">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3183" y="2794716"/>
            <a:ext cx="4340180" cy="1015663"/>
          </a:xfrm>
          <a:prstGeom prst="rect">
            <a:avLst/>
          </a:prstGeom>
          <a:noFill/>
        </p:spPr>
        <p:txBody>
          <a:bodyPr wrap="square" rtlCol="0">
            <a:spAutoFit/>
          </a:bodyPr>
          <a:lstStyle/>
          <a:p>
            <a:r>
              <a:rPr lang="en-US" sz="6000" dirty="0" smtClean="0">
                <a:latin typeface="Andalus" panose="02020603050405020304" pitchFamily="18" charset="-78"/>
                <a:cs typeface="Andalus" panose="02020603050405020304" pitchFamily="18" charset="-78"/>
              </a:rPr>
              <a:t>Home Work</a:t>
            </a:r>
            <a:endParaRPr lang="en-US" sz="6000" dirty="0">
              <a:latin typeface="Andalus" panose="02020603050405020304" pitchFamily="18" charset="-78"/>
              <a:cs typeface="Andalus" panose="02020603050405020304" pitchFamily="18" charset="-78"/>
            </a:endParaRPr>
          </a:p>
        </p:txBody>
      </p:sp>
      <p:sp>
        <p:nvSpPr>
          <p:cNvPr id="4" name="TextBox 3"/>
          <p:cNvSpPr txBox="1"/>
          <p:nvPr/>
        </p:nvSpPr>
        <p:spPr>
          <a:xfrm>
            <a:off x="4533363" y="1506828"/>
            <a:ext cx="3425781" cy="4832092"/>
          </a:xfrm>
          <a:prstGeom prst="rect">
            <a:avLst/>
          </a:prstGeom>
          <a:noFill/>
        </p:spPr>
        <p:txBody>
          <a:bodyPr wrap="square" rtlCol="0">
            <a:spAutoFit/>
          </a:bodyPr>
          <a:lstStyle/>
          <a:p>
            <a:pPr marL="285750" indent="-285750" algn="ctr">
              <a:buFont typeface="Wingdings" panose="05000000000000000000" pitchFamily="2" charset="2"/>
              <a:buChar char="ü"/>
            </a:pPr>
            <a:r>
              <a:rPr lang="en-US" sz="4400" b="1" dirty="0" smtClean="0">
                <a:latin typeface="Andalus" panose="02020603050405020304" pitchFamily="18" charset="-78"/>
                <a:cs typeface="Andalus" panose="02020603050405020304" pitchFamily="18" charset="-78"/>
              </a:rPr>
              <a:t>Write a paragraph about Traditional Kantha like Nakshi Kantha.</a:t>
            </a:r>
            <a:endParaRPr lang="en-US" sz="4400"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794752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80">
                                          <p:stCondLst>
                                            <p:cond delay="0"/>
                                          </p:stCondLst>
                                        </p:cTn>
                                        <p:tgtEl>
                                          <p:spTgt spid="4"/>
                                        </p:tgtEl>
                                      </p:cBhvr>
                                    </p:animEffect>
                                    <p:anim calcmode="lin" valueType="num">
                                      <p:cBhvr>
                                        <p:cTn id="1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gtEl>
                                      </p:cBhvr>
                                      <p:to x="100000" y="60000"/>
                                    </p:animScale>
                                    <p:animScale>
                                      <p:cBhvr>
                                        <p:cTn id="20" dur="166" decel="50000">
                                          <p:stCondLst>
                                            <p:cond delay="676"/>
                                          </p:stCondLst>
                                        </p:cTn>
                                        <p:tgtEl>
                                          <p:spTgt spid="4"/>
                                        </p:tgtEl>
                                      </p:cBhvr>
                                      <p:to x="100000" y="100000"/>
                                    </p:animScale>
                                    <p:animScale>
                                      <p:cBhvr>
                                        <p:cTn id="21" dur="26">
                                          <p:stCondLst>
                                            <p:cond delay="1312"/>
                                          </p:stCondLst>
                                        </p:cTn>
                                        <p:tgtEl>
                                          <p:spTgt spid="4"/>
                                        </p:tgtEl>
                                      </p:cBhvr>
                                      <p:to x="100000" y="80000"/>
                                    </p:animScale>
                                    <p:animScale>
                                      <p:cBhvr>
                                        <p:cTn id="22" dur="166" decel="50000">
                                          <p:stCondLst>
                                            <p:cond delay="1338"/>
                                          </p:stCondLst>
                                        </p:cTn>
                                        <p:tgtEl>
                                          <p:spTgt spid="4"/>
                                        </p:tgtEl>
                                      </p:cBhvr>
                                      <p:to x="100000" y="100000"/>
                                    </p:animScale>
                                    <p:animScale>
                                      <p:cBhvr>
                                        <p:cTn id="23" dur="26">
                                          <p:stCondLst>
                                            <p:cond delay="1642"/>
                                          </p:stCondLst>
                                        </p:cTn>
                                        <p:tgtEl>
                                          <p:spTgt spid="4"/>
                                        </p:tgtEl>
                                      </p:cBhvr>
                                      <p:to x="100000" y="90000"/>
                                    </p:animScale>
                                    <p:animScale>
                                      <p:cBhvr>
                                        <p:cTn id="24" dur="166" decel="50000">
                                          <p:stCondLst>
                                            <p:cond delay="1668"/>
                                          </p:stCondLst>
                                        </p:cTn>
                                        <p:tgtEl>
                                          <p:spTgt spid="4"/>
                                        </p:tgtEl>
                                      </p:cBhvr>
                                      <p:to x="100000" y="100000"/>
                                    </p:animScale>
                                    <p:animScale>
                                      <p:cBhvr>
                                        <p:cTn id="25" dur="26">
                                          <p:stCondLst>
                                            <p:cond delay="1808"/>
                                          </p:stCondLst>
                                        </p:cTn>
                                        <p:tgtEl>
                                          <p:spTgt spid="4"/>
                                        </p:tgtEl>
                                      </p:cBhvr>
                                      <p:to x="100000" y="95000"/>
                                    </p:animScale>
                                    <p:animScale>
                                      <p:cBhvr>
                                        <p:cTn id="2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TextBox 2"/>
          <p:cNvSpPr txBox="1"/>
          <p:nvPr/>
        </p:nvSpPr>
        <p:spPr>
          <a:xfrm rot="20143795">
            <a:off x="3528811" y="2691684"/>
            <a:ext cx="5924281" cy="1446550"/>
          </a:xfrm>
          <a:prstGeom prst="rect">
            <a:avLst/>
          </a:prstGeom>
          <a:noFill/>
        </p:spPr>
        <p:txBody>
          <a:bodyPr wrap="square" rtlCol="0">
            <a:spAutoFit/>
          </a:bodyPr>
          <a:lstStyle/>
          <a:p>
            <a:r>
              <a:rPr lang="en-US" sz="8800" dirty="0" smtClean="0">
                <a:solidFill>
                  <a:srgbClr val="FFFF00"/>
                </a:solidFill>
                <a:latin typeface="Andalus" panose="02020603050405020304" pitchFamily="18" charset="-78"/>
                <a:cs typeface="Andalus" panose="02020603050405020304" pitchFamily="18" charset="-78"/>
              </a:rPr>
              <a:t>Thank You</a:t>
            </a:r>
            <a:endParaRPr lang="en-US" sz="8800" dirty="0">
              <a:solidFill>
                <a:srgbClr val="FFFF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59268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00789" y="180304"/>
            <a:ext cx="3683357" cy="707886"/>
          </a:xfrm>
          <a:prstGeom prst="rect">
            <a:avLst/>
          </a:prstGeom>
          <a:noFill/>
        </p:spPr>
        <p:txBody>
          <a:bodyPr wrap="square" rtlCol="0">
            <a:spAutoFit/>
          </a:bodyPr>
          <a:lstStyle/>
          <a:p>
            <a:pPr algn="ctr"/>
            <a:r>
              <a:rPr lang="en-US" sz="4000" b="1" i="1" dirty="0" smtClean="0">
                <a:latin typeface="Andalus" panose="02020603050405020304" pitchFamily="18" charset="-78"/>
                <a:cs typeface="Andalus" panose="02020603050405020304" pitchFamily="18" charset="-78"/>
              </a:rPr>
              <a:t>Identity</a:t>
            </a:r>
            <a:endParaRPr lang="en-US" sz="4000" b="1" i="1" dirty="0">
              <a:latin typeface="Andalus" panose="02020603050405020304" pitchFamily="18" charset="-78"/>
              <a:cs typeface="Andalus" panose="02020603050405020304" pitchFamily="18" charset="-78"/>
            </a:endParaRPr>
          </a:p>
        </p:txBody>
      </p:sp>
      <p:sp>
        <p:nvSpPr>
          <p:cNvPr id="5" name="TextBox 4"/>
          <p:cNvSpPr txBox="1"/>
          <p:nvPr/>
        </p:nvSpPr>
        <p:spPr>
          <a:xfrm>
            <a:off x="5357610" y="1596980"/>
            <a:ext cx="6555347" cy="2554545"/>
          </a:xfrm>
          <a:prstGeom prst="rect">
            <a:avLst/>
          </a:prstGeom>
          <a:noFill/>
        </p:spPr>
        <p:txBody>
          <a:bodyPr wrap="square" rtlCol="0">
            <a:spAutoFit/>
          </a:bodyPr>
          <a:lstStyle/>
          <a:p>
            <a:r>
              <a:rPr lang="en-US" sz="3200" dirty="0" smtClean="0">
                <a:latin typeface="Andalus" panose="02020603050405020304" pitchFamily="18" charset="-78"/>
                <a:cs typeface="Andalus" panose="02020603050405020304" pitchFamily="18" charset="-78"/>
              </a:rPr>
              <a:t>Md. </a:t>
            </a:r>
            <a:r>
              <a:rPr lang="en-US" sz="3200" dirty="0" err="1" smtClean="0">
                <a:latin typeface="Andalus" panose="02020603050405020304" pitchFamily="18" charset="-78"/>
                <a:cs typeface="Andalus" panose="02020603050405020304" pitchFamily="18" charset="-78"/>
              </a:rPr>
              <a:t>Robiul</a:t>
            </a:r>
            <a:r>
              <a:rPr lang="en-US" sz="3200" dirty="0" smtClean="0">
                <a:latin typeface="Andalus" panose="02020603050405020304" pitchFamily="18" charset="-78"/>
                <a:cs typeface="Andalus" panose="02020603050405020304" pitchFamily="18" charset="-78"/>
              </a:rPr>
              <a:t> Islam</a:t>
            </a:r>
          </a:p>
          <a:p>
            <a:r>
              <a:rPr lang="en-US" sz="3200" dirty="0" smtClean="0">
                <a:latin typeface="Andalus" panose="02020603050405020304" pitchFamily="18" charset="-78"/>
                <a:cs typeface="Andalus" panose="02020603050405020304" pitchFamily="18" charset="-78"/>
              </a:rPr>
              <a:t>Assistant Teacher English</a:t>
            </a:r>
          </a:p>
          <a:p>
            <a:r>
              <a:rPr lang="en-US" sz="3200" dirty="0" smtClean="0">
                <a:latin typeface="Andalus" panose="02020603050405020304" pitchFamily="18" charset="-78"/>
                <a:cs typeface="Andalus" panose="02020603050405020304" pitchFamily="18" charset="-78"/>
              </a:rPr>
              <a:t>Pioneer Girls’ High School, Khulna</a:t>
            </a:r>
          </a:p>
          <a:p>
            <a:r>
              <a:rPr lang="en-US" sz="3200" dirty="0" smtClean="0">
                <a:latin typeface="Andalus" panose="02020603050405020304" pitchFamily="18" charset="-78"/>
                <a:cs typeface="Andalus" panose="02020603050405020304" pitchFamily="18" charset="-78"/>
              </a:rPr>
              <a:t>Cell. 01914223493</a:t>
            </a:r>
          </a:p>
          <a:p>
            <a:r>
              <a:rPr lang="en-US" sz="3200" dirty="0" smtClean="0">
                <a:latin typeface="Andalus" panose="02020603050405020304" pitchFamily="18" charset="-78"/>
                <a:cs typeface="Andalus" panose="02020603050405020304" pitchFamily="18" charset="-78"/>
              </a:rPr>
              <a:t>Email. robittck@gmail.com</a:t>
            </a:r>
            <a:endParaRPr lang="en-US" sz="3200" dirty="0">
              <a:latin typeface="Andalus" panose="02020603050405020304" pitchFamily="18" charset="-78"/>
              <a:cs typeface="Andalus" panose="02020603050405020304" pitchFamily="18" charset="-78"/>
            </a:endParaRPr>
          </a:p>
        </p:txBody>
      </p:sp>
      <p:sp>
        <p:nvSpPr>
          <p:cNvPr id="6" name="TextBox 5"/>
          <p:cNvSpPr txBox="1"/>
          <p:nvPr/>
        </p:nvSpPr>
        <p:spPr>
          <a:xfrm>
            <a:off x="4108361" y="4597757"/>
            <a:ext cx="5293217" cy="2062103"/>
          </a:xfrm>
          <a:prstGeom prst="rect">
            <a:avLst/>
          </a:prstGeom>
          <a:noFill/>
        </p:spPr>
        <p:txBody>
          <a:bodyPr wrap="square" rtlCol="0">
            <a:spAutoFit/>
          </a:bodyPr>
          <a:lstStyle/>
          <a:p>
            <a:pPr algn="ctr"/>
            <a:r>
              <a:rPr lang="en-US" sz="3200" dirty="0" smtClean="0">
                <a:latin typeface="Andalus" panose="02020603050405020304" pitchFamily="18" charset="-78"/>
                <a:cs typeface="Andalus" panose="02020603050405020304" pitchFamily="18" charset="-78"/>
              </a:rPr>
              <a:t>English For Today</a:t>
            </a:r>
          </a:p>
          <a:p>
            <a:pPr algn="ctr"/>
            <a:r>
              <a:rPr lang="en-US" sz="3200" dirty="0" smtClean="0">
                <a:latin typeface="Andalus" panose="02020603050405020304" pitchFamily="18" charset="-78"/>
                <a:cs typeface="Andalus" panose="02020603050405020304" pitchFamily="18" charset="-78"/>
              </a:rPr>
              <a:t>Class- VIII</a:t>
            </a:r>
          </a:p>
          <a:p>
            <a:pPr algn="ctr"/>
            <a:r>
              <a:rPr lang="en-US" sz="3200" dirty="0" smtClean="0">
                <a:latin typeface="Andalus" panose="02020603050405020304" pitchFamily="18" charset="-78"/>
                <a:cs typeface="Andalus" panose="02020603050405020304" pitchFamily="18" charset="-78"/>
              </a:rPr>
              <a:t>Unit – 1</a:t>
            </a:r>
          </a:p>
          <a:p>
            <a:pPr algn="ctr"/>
            <a:r>
              <a:rPr lang="en-US" sz="3200" dirty="0" smtClean="0">
                <a:latin typeface="Andalus" panose="02020603050405020304" pitchFamily="18" charset="-78"/>
                <a:cs typeface="Andalus" panose="02020603050405020304" pitchFamily="18" charset="-78"/>
              </a:rPr>
              <a:t>Lesson-2</a:t>
            </a:r>
            <a:endParaRPr lang="en-US" sz="3200" dirty="0">
              <a:latin typeface="Andalus" panose="02020603050405020304" pitchFamily="18" charset="-78"/>
              <a:cs typeface="Andalus" panose="02020603050405020304" pitchFamily="18" charset="-78"/>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4982" y="4530358"/>
            <a:ext cx="1924050" cy="2196899"/>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7348" y="904709"/>
            <a:ext cx="2691684" cy="3111427"/>
          </a:xfrm>
          <a:prstGeom prst="ellipse">
            <a:avLst/>
          </a:prstGeom>
          <a:ln>
            <a:noFill/>
          </a:ln>
          <a:effectLst>
            <a:glow rad="101600">
              <a:schemeClr val="accent1">
                <a:satMod val="175000"/>
                <a:alpha val="40000"/>
              </a:schemeClr>
            </a:glow>
            <a:softEdge rad="112500"/>
          </a:effectLst>
        </p:spPr>
      </p:pic>
    </p:spTree>
    <p:extLst>
      <p:ext uri="{BB962C8B-B14F-4D97-AF65-F5344CB8AC3E}">
        <p14:creationId xmlns:p14="http://schemas.microsoft.com/office/powerpoint/2010/main" val="429435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80">
                                          <p:stCondLst>
                                            <p:cond delay="0"/>
                                          </p:stCondLst>
                                        </p:cTn>
                                        <p:tgtEl>
                                          <p:spTgt spid="8"/>
                                        </p:tgtEl>
                                      </p:cBhvr>
                                    </p:animEffect>
                                    <p:anim calcmode="lin" valueType="num">
                                      <p:cBhvr>
                                        <p:cTn id="4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9" dur="26">
                                          <p:stCondLst>
                                            <p:cond delay="650"/>
                                          </p:stCondLst>
                                        </p:cTn>
                                        <p:tgtEl>
                                          <p:spTgt spid="8"/>
                                        </p:tgtEl>
                                      </p:cBhvr>
                                      <p:to x="100000" y="60000"/>
                                    </p:animScale>
                                    <p:animScale>
                                      <p:cBhvr>
                                        <p:cTn id="50" dur="166" decel="50000">
                                          <p:stCondLst>
                                            <p:cond delay="676"/>
                                          </p:stCondLst>
                                        </p:cTn>
                                        <p:tgtEl>
                                          <p:spTgt spid="8"/>
                                        </p:tgtEl>
                                      </p:cBhvr>
                                      <p:to x="100000" y="100000"/>
                                    </p:animScale>
                                    <p:animScale>
                                      <p:cBhvr>
                                        <p:cTn id="51" dur="26">
                                          <p:stCondLst>
                                            <p:cond delay="1312"/>
                                          </p:stCondLst>
                                        </p:cTn>
                                        <p:tgtEl>
                                          <p:spTgt spid="8"/>
                                        </p:tgtEl>
                                      </p:cBhvr>
                                      <p:to x="100000" y="80000"/>
                                    </p:animScale>
                                    <p:animScale>
                                      <p:cBhvr>
                                        <p:cTn id="52" dur="166" decel="50000">
                                          <p:stCondLst>
                                            <p:cond delay="1338"/>
                                          </p:stCondLst>
                                        </p:cTn>
                                        <p:tgtEl>
                                          <p:spTgt spid="8"/>
                                        </p:tgtEl>
                                      </p:cBhvr>
                                      <p:to x="100000" y="100000"/>
                                    </p:animScale>
                                    <p:animScale>
                                      <p:cBhvr>
                                        <p:cTn id="53" dur="26">
                                          <p:stCondLst>
                                            <p:cond delay="1642"/>
                                          </p:stCondLst>
                                        </p:cTn>
                                        <p:tgtEl>
                                          <p:spTgt spid="8"/>
                                        </p:tgtEl>
                                      </p:cBhvr>
                                      <p:to x="100000" y="90000"/>
                                    </p:animScale>
                                    <p:animScale>
                                      <p:cBhvr>
                                        <p:cTn id="54" dur="166" decel="50000">
                                          <p:stCondLst>
                                            <p:cond delay="1668"/>
                                          </p:stCondLst>
                                        </p:cTn>
                                        <p:tgtEl>
                                          <p:spTgt spid="8"/>
                                        </p:tgtEl>
                                      </p:cBhvr>
                                      <p:to x="100000" y="100000"/>
                                    </p:animScale>
                                    <p:animScale>
                                      <p:cBhvr>
                                        <p:cTn id="55" dur="26">
                                          <p:stCondLst>
                                            <p:cond delay="1808"/>
                                          </p:stCondLst>
                                        </p:cTn>
                                        <p:tgtEl>
                                          <p:spTgt spid="8"/>
                                        </p:tgtEl>
                                      </p:cBhvr>
                                      <p:to x="100000" y="95000"/>
                                    </p:animScale>
                                    <p:animScale>
                                      <p:cBhvr>
                                        <p:cTn id="56" dur="166" decel="50000">
                                          <p:stCondLst>
                                            <p:cond delay="1834"/>
                                          </p:stCondLst>
                                        </p:cTn>
                                        <p:tgtEl>
                                          <p:spTgt spid="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wipe(down)">
                                      <p:cBhvr>
                                        <p:cTn id="79" dur="580">
                                          <p:stCondLst>
                                            <p:cond delay="0"/>
                                          </p:stCondLst>
                                        </p:cTn>
                                        <p:tgtEl>
                                          <p:spTgt spid="7"/>
                                        </p:tgtEl>
                                      </p:cBhvr>
                                    </p:animEffect>
                                    <p:anim calcmode="lin" valueType="num">
                                      <p:cBhvr>
                                        <p:cTn id="8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85" dur="26">
                                          <p:stCondLst>
                                            <p:cond delay="650"/>
                                          </p:stCondLst>
                                        </p:cTn>
                                        <p:tgtEl>
                                          <p:spTgt spid="7"/>
                                        </p:tgtEl>
                                      </p:cBhvr>
                                      <p:to x="100000" y="60000"/>
                                    </p:animScale>
                                    <p:animScale>
                                      <p:cBhvr>
                                        <p:cTn id="86" dur="166" decel="50000">
                                          <p:stCondLst>
                                            <p:cond delay="676"/>
                                          </p:stCondLst>
                                        </p:cTn>
                                        <p:tgtEl>
                                          <p:spTgt spid="7"/>
                                        </p:tgtEl>
                                      </p:cBhvr>
                                      <p:to x="100000" y="100000"/>
                                    </p:animScale>
                                    <p:animScale>
                                      <p:cBhvr>
                                        <p:cTn id="87" dur="26">
                                          <p:stCondLst>
                                            <p:cond delay="1312"/>
                                          </p:stCondLst>
                                        </p:cTn>
                                        <p:tgtEl>
                                          <p:spTgt spid="7"/>
                                        </p:tgtEl>
                                      </p:cBhvr>
                                      <p:to x="100000" y="80000"/>
                                    </p:animScale>
                                    <p:animScale>
                                      <p:cBhvr>
                                        <p:cTn id="88" dur="166" decel="50000">
                                          <p:stCondLst>
                                            <p:cond delay="1338"/>
                                          </p:stCondLst>
                                        </p:cTn>
                                        <p:tgtEl>
                                          <p:spTgt spid="7"/>
                                        </p:tgtEl>
                                      </p:cBhvr>
                                      <p:to x="100000" y="100000"/>
                                    </p:animScale>
                                    <p:animScale>
                                      <p:cBhvr>
                                        <p:cTn id="89" dur="26">
                                          <p:stCondLst>
                                            <p:cond delay="1642"/>
                                          </p:stCondLst>
                                        </p:cTn>
                                        <p:tgtEl>
                                          <p:spTgt spid="7"/>
                                        </p:tgtEl>
                                      </p:cBhvr>
                                      <p:to x="100000" y="90000"/>
                                    </p:animScale>
                                    <p:animScale>
                                      <p:cBhvr>
                                        <p:cTn id="90" dur="166" decel="50000">
                                          <p:stCondLst>
                                            <p:cond delay="1668"/>
                                          </p:stCondLst>
                                        </p:cTn>
                                        <p:tgtEl>
                                          <p:spTgt spid="7"/>
                                        </p:tgtEl>
                                      </p:cBhvr>
                                      <p:to x="100000" y="100000"/>
                                    </p:animScale>
                                    <p:animScale>
                                      <p:cBhvr>
                                        <p:cTn id="91" dur="26">
                                          <p:stCondLst>
                                            <p:cond delay="1808"/>
                                          </p:stCondLst>
                                        </p:cTn>
                                        <p:tgtEl>
                                          <p:spTgt spid="7"/>
                                        </p:tgtEl>
                                      </p:cBhvr>
                                      <p:to x="100000" y="95000"/>
                                    </p:animScale>
                                    <p:animScale>
                                      <p:cBhvr>
                                        <p:cTn id="92"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66" y="68366"/>
            <a:ext cx="5913690" cy="33841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1309" y="68366"/>
            <a:ext cx="5938081" cy="338413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66" y="3662940"/>
            <a:ext cx="5913690" cy="31950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71309" y="3662940"/>
            <a:ext cx="5938081" cy="312242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595776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1000" fill="hold"/>
                                        <p:tgtEl>
                                          <p:spTgt spid="4"/>
                                        </p:tgtEl>
                                        <p:attrNameLst>
                                          <p:attrName>ppt_w</p:attrName>
                                        </p:attrNameLst>
                                      </p:cBhvr>
                                      <p:tavLst>
                                        <p:tav tm="0">
                                          <p:val>
                                            <p:fltVal val="0"/>
                                          </p:val>
                                        </p:tav>
                                        <p:tav tm="100000">
                                          <p:val>
                                            <p:strVal val="#ppt_w"/>
                                          </p:val>
                                        </p:tav>
                                      </p:tavLst>
                                    </p:anim>
                                    <p:anim calcmode="lin" valueType="num">
                                      <p:cBhvr>
                                        <p:cTn id="24" dur="1000" fill="hold"/>
                                        <p:tgtEl>
                                          <p:spTgt spid="4"/>
                                        </p:tgtEl>
                                        <p:attrNameLst>
                                          <p:attrName>ppt_h</p:attrName>
                                        </p:attrNameLst>
                                      </p:cBhvr>
                                      <p:tavLst>
                                        <p:tav tm="0">
                                          <p:val>
                                            <p:fltVal val="0"/>
                                          </p:val>
                                        </p:tav>
                                        <p:tav tm="100000">
                                          <p:val>
                                            <p:strVal val="#ppt_h"/>
                                          </p:val>
                                        </p:tav>
                                      </p:tavLst>
                                    </p:anim>
                                    <p:anim calcmode="lin" valueType="num">
                                      <p:cBhvr>
                                        <p:cTn id="25" dur="1000" fill="hold"/>
                                        <p:tgtEl>
                                          <p:spTgt spid="4"/>
                                        </p:tgtEl>
                                        <p:attrNameLst>
                                          <p:attrName>style.rotation</p:attrName>
                                        </p:attrNameLst>
                                      </p:cBhvr>
                                      <p:tavLst>
                                        <p:tav tm="0">
                                          <p:val>
                                            <p:fltVal val="90"/>
                                          </p:val>
                                        </p:tav>
                                        <p:tav tm="100000">
                                          <p:val>
                                            <p:fltVal val="0"/>
                                          </p:val>
                                        </p:tav>
                                      </p:tavLst>
                                    </p:anim>
                                    <p:animEffect transition="in" filter="fade">
                                      <p:cBhvr>
                                        <p:cTn id="26" dur="1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1000" fill="hold"/>
                                        <p:tgtEl>
                                          <p:spTgt spid="5"/>
                                        </p:tgtEl>
                                        <p:attrNameLst>
                                          <p:attrName>ppt_w</p:attrName>
                                        </p:attrNameLst>
                                      </p:cBhvr>
                                      <p:tavLst>
                                        <p:tav tm="0">
                                          <p:val>
                                            <p:fltVal val="0"/>
                                          </p:val>
                                        </p:tav>
                                        <p:tav tm="100000">
                                          <p:val>
                                            <p:strVal val="#ppt_w"/>
                                          </p:val>
                                        </p:tav>
                                      </p:tavLst>
                                    </p:anim>
                                    <p:anim calcmode="lin" valueType="num">
                                      <p:cBhvr>
                                        <p:cTn id="32" dur="1000" fill="hold"/>
                                        <p:tgtEl>
                                          <p:spTgt spid="5"/>
                                        </p:tgtEl>
                                        <p:attrNameLst>
                                          <p:attrName>ppt_h</p:attrName>
                                        </p:attrNameLst>
                                      </p:cBhvr>
                                      <p:tavLst>
                                        <p:tav tm="0">
                                          <p:val>
                                            <p:fltVal val="0"/>
                                          </p:val>
                                        </p:tav>
                                        <p:tav tm="100000">
                                          <p:val>
                                            <p:strVal val="#ppt_h"/>
                                          </p:val>
                                        </p:tav>
                                      </p:tavLst>
                                    </p:anim>
                                    <p:anim calcmode="lin" valueType="num">
                                      <p:cBhvr>
                                        <p:cTn id="33" dur="1000" fill="hold"/>
                                        <p:tgtEl>
                                          <p:spTgt spid="5"/>
                                        </p:tgtEl>
                                        <p:attrNameLst>
                                          <p:attrName>style.rotation</p:attrName>
                                        </p:attrNameLst>
                                      </p:cBhvr>
                                      <p:tavLst>
                                        <p:tav tm="0">
                                          <p:val>
                                            <p:fltVal val="90"/>
                                          </p:val>
                                        </p:tav>
                                        <p:tav tm="100000">
                                          <p:val>
                                            <p:fltVal val="0"/>
                                          </p:val>
                                        </p:tav>
                                      </p:tavLst>
                                    </p:anim>
                                    <p:animEffect transition="in" filter="fade">
                                      <p:cBhvr>
                                        <p:cTn id="3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75" y="68368"/>
            <a:ext cx="6187155" cy="32388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1" y="68368"/>
            <a:ext cx="5682952" cy="32388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275" y="3455883"/>
            <a:ext cx="6187155" cy="33209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22877" y="3455882"/>
            <a:ext cx="5660876" cy="33209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6669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1000" fill="hold"/>
                                        <p:tgtEl>
                                          <p:spTgt spid="4"/>
                                        </p:tgtEl>
                                        <p:attrNameLst>
                                          <p:attrName>ppt_w</p:attrName>
                                        </p:attrNameLst>
                                      </p:cBhvr>
                                      <p:tavLst>
                                        <p:tav tm="0">
                                          <p:val>
                                            <p:fltVal val="0"/>
                                          </p:val>
                                        </p:tav>
                                        <p:tav tm="100000">
                                          <p:val>
                                            <p:strVal val="#ppt_w"/>
                                          </p:val>
                                        </p:tav>
                                      </p:tavLst>
                                    </p:anim>
                                    <p:anim calcmode="lin" valueType="num">
                                      <p:cBhvr>
                                        <p:cTn id="24" dur="1000" fill="hold"/>
                                        <p:tgtEl>
                                          <p:spTgt spid="4"/>
                                        </p:tgtEl>
                                        <p:attrNameLst>
                                          <p:attrName>ppt_h</p:attrName>
                                        </p:attrNameLst>
                                      </p:cBhvr>
                                      <p:tavLst>
                                        <p:tav tm="0">
                                          <p:val>
                                            <p:fltVal val="0"/>
                                          </p:val>
                                        </p:tav>
                                        <p:tav tm="100000">
                                          <p:val>
                                            <p:strVal val="#ppt_h"/>
                                          </p:val>
                                        </p:tav>
                                      </p:tavLst>
                                    </p:anim>
                                    <p:anim calcmode="lin" valueType="num">
                                      <p:cBhvr>
                                        <p:cTn id="25" dur="1000" fill="hold"/>
                                        <p:tgtEl>
                                          <p:spTgt spid="4"/>
                                        </p:tgtEl>
                                        <p:attrNameLst>
                                          <p:attrName>style.rotation</p:attrName>
                                        </p:attrNameLst>
                                      </p:cBhvr>
                                      <p:tavLst>
                                        <p:tav tm="0">
                                          <p:val>
                                            <p:fltVal val="90"/>
                                          </p:val>
                                        </p:tav>
                                        <p:tav tm="100000">
                                          <p:val>
                                            <p:fltVal val="0"/>
                                          </p:val>
                                        </p:tav>
                                      </p:tavLst>
                                    </p:anim>
                                    <p:animEffect transition="in" filter="fade">
                                      <p:cBhvr>
                                        <p:cTn id="26" dur="1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down)">
                                      <p:cBhvr>
                                        <p:cTn id="31" dur="580">
                                          <p:stCondLst>
                                            <p:cond delay="0"/>
                                          </p:stCondLst>
                                        </p:cTn>
                                        <p:tgtEl>
                                          <p:spTgt spid="5"/>
                                        </p:tgtEl>
                                      </p:cBhvr>
                                    </p:animEffect>
                                    <p:anim calcmode="lin" valueType="num">
                                      <p:cBhvr>
                                        <p:cTn id="3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7" dur="26">
                                          <p:stCondLst>
                                            <p:cond delay="650"/>
                                          </p:stCondLst>
                                        </p:cTn>
                                        <p:tgtEl>
                                          <p:spTgt spid="5"/>
                                        </p:tgtEl>
                                      </p:cBhvr>
                                      <p:to x="100000" y="60000"/>
                                    </p:animScale>
                                    <p:animScale>
                                      <p:cBhvr>
                                        <p:cTn id="38" dur="166" decel="50000">
                                          <p:stCondLst>
                                            <p:cond delay="676"/>
                                          </p:stCondLst>
                                        </p:cTn>
                                        <p:tgtEl>
                                          <p:spTgt spid="5"/>
                                        </p:tgtEl>
                                      </p:cBhvr>
                                      <p:to x="100000" y="100000"/>
                                    </p:animScale>
                                    <p:animScale>
                                      <p:cBhvr>
                                        <p:cTn id="39" dur="26">
                                          <p:stCondLst>
                                            <p:cond delay="1312"/>
                                          </p:stCondLst>
                                        </p:cTn>
                                        <p:tgtEl>
                                          <p:spTgt spid="5"/>
                                        </p:tgtEl>
                                      </p:cBhvr>
                                      <p:to x="100000" y="80000"/>
                                    </p:animScale>
                                    <p:animScale>
                                      <p:cBhvr>
                                        <p:cTn id="40" dur="166" decel="50000">
                                          <p:stCondLst>
                                            <p:cond delay="1338"/>
                                          </p:stCondLst>
                                        </p:cTn>
                                        <p:tgtEl>
                                          <p:spTgt spid="5"/>
                                        </p:tgtEl>
                                      </p:cBhvr>
                                      <p:to x="100000" y="100000"/>
                                    </p:animScale>
                                    <p:animScale>
                                      <p:cBhvr>
                                        <p:cTn id="41" dur="26">
                                          <p:stCondLst>
                                            <p:cond delay="1642"/>
                                          </p:stCondLst>
                                        </p:cTn>
                                        <p:tgtEl>
                                          <p:spTgt spid="5"/>
                                        </p:tgtEl>
                                      </p:cBhvr>
                                      <p:to x="100000" y="90000"/>
                                    </p:animScale>
                                    <p:animScale>
                                      <p:cBhvr>
                                        <p:cTn id="42" dur="166" decel="50000">
                                          <p:stCondLst>
                                            <p:cond delay="1668"/>
                                          </p:stCondLst>
                                        </p:cTn>
                                        <p:tgtEl>
                                          <p:spTgt spid="5"/>
                                        </p:tgtEl>
                                      </p:cBhvr>
                                      <p:to x="100000" y="100000"/>
                                    </p:animScale>
                                    <p:animScale>
                                      <p:cBhvr>
                                        <p:cTn id="43" dur="26">
                                          <p:stCondLst>
                                            <p:cond delay="1808"/>
                                          </p:stCondLst>
                                        </p:cTn>
                                        <p:tgtEl>
                                          <p:spTgt spid="5"/>
                                        </p:tgtEl>
                                      </p:cBhvr>
                                      <p:to x="100000" y="95000"/>
                                    </p:animScale>
                                    <p:animScale>
                                      <p:cBhvr>
                                        <p:cTn id="44"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2881" t="50000" r="13272"/>
          <a:stretch/>
        </p:blipFill>
        <p:spPr bwMode="auto">
          <a:xfrm>
            <a:off x="1820254" y="90153"/>
            <a:ext cx="8495718" cy="4041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408349" y="4597758"/>
            <a:ext cx="7495505" cy="1532586"/>
          </a:xfrm>
          <a:prstGeom prst="rect">
            <a:avLst/>
          </a:prstGeom>
          <a:noFill/>
        </p:spPr>
        <p:txBody>
          <a:bodyPr wrap="square" rtlCol="0">
            <a:spAutoFit/>
          </a:bodyPr>
          <a:lstStyle/>
          <a:p>
            <a:endParaRPr lang="en-US" dirty="0"/>
          </a:p>
        </p:txBody>
      </p:sp>
      <p:sp>
        <p:nvSpPr>
          <p:cNvPr id="3" name="TextBox 2"/>
          <p:cNvSpPr txBox="1"/>
          <p:nvPr/>
        </p:nvSpPr>
        <p:spPr>
          <a:xfrm>
            <a:off x="3361386" y="4243815"/>
            <a:ext cx="5203065"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1. What is called it?</a:t>
            </a:r>
            <a:endParaRPr lang="en-US" sz="4000" dirty="0">
              <a:latin typeface="Andalus" panose="02020603050405020304" pitchFamily="18" charset="-78"/>
              <a:cs typeface="Andalus" panose="02020603050405020304" pitchFamily="18" charset="-78"/>
            </a:endParaRPr>
          </a:p>
        </p:txBody>
      </p:sp>
      <p:sp>
        <p:nvSpPr>
          <p:cNvPr id="5" name="TextBox 4"/>
          <p:cNvSpPr txBox="1"/>
          <p:nvPr/>
        </p:nvSpPr>
        <p:spPr>
          <a:xfrm>
            <a:off x="4328265" y="5305644"/>
            <a:ext cx="4365938" cy="584775"/>
          </a:xfrm>
          <a:prstGeom prst="rect">
            <a:avLst/>
          </a:prstGeom>
          <a:noFill/>
        </p:spPr>
        <p:txBody>
          <a:bodyPr wrap="square" rtlCol="0">
            <a:spAutoFit/>
          </a:bodyPr>
          <a:lstStyle/>
          <a:p>
            <a:pPr marL="457200" indent="-457200" algn="ctr">
              <a:buFont typeface="Wingdings" panose="05000000000000000000" pitchFamily="2" charset="2"/>
              <a:buChar char="Ø"/>
            </a:pPr>
            <a:r>
              <a:rPr lang="en-US" sz="3200" dirty="0" smtClean="0">
                <a:latin typeface="Andalus" panose="02020603050405020304" pitchFamily="18" charset="-78"/>
                <a:cs typeface="Andalus" panose="02020603050405020304" pitchFamily="18" charset="-78"/>
              </a:rPr>
              <a:t>Nakshi Kantha</a:t>
            </a:r>
            <a:endParaRPr lang="en-US" sz="3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414814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80">
                                          <p:stCondLst>
                                            <p:cond delay="0"/>
                                          </p:stCondLst>
                                        </p:cTn>
                                        <p:tgtEl>
                                          <p:spTgt spid="5"/>
                                        </p:tgtEl>
                                      </p:cBhvr>
                                    </p:animEffect>
                                    <p:anim calcmode="lin" valueType="num">
                                      <p:cBhvr>
                                        <p:cTn id="21"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6" dur="26">
                                          <p:stCondLst>
                                            <p:cond delay="650"/>
                                          </p:stCondLst>
                                        </p:cTn>
                                        <p:tgtEl>
                                          <p:spTgt spid="5"/>
                                        </p:tgtEl>
                                      </p:cBhvr>
                                      <p:to x="100000" y="60000"/>
                                    </p:animScale>
                                    <p:animScale>
                                      <p:cBhvr>
                                        <p:cTn id="27" dur="166" decel="50000">
                                          <p:stCondLst>
                                            <p:cond delay="676"/>
                                          </p:stCondLst>
                                        </p:cTn>
                                        <p:tgtEl>
                                          <p:spTgt spid="5"/>
                                        </p:tgtEl>
                                      </p:cBhvr>
                                      <p:to x="100000" y="100000"/>
                                    </p:animScale>
                                    <p:animScale>
                                      <p:cBhvr>
                                        <p:cTn id="28" dur="26">
                                          <p:stCondLst>
                                            <p:cond delay="1312"/>
                                          </p:stCondLst>
                                        </p:cTn>
                                        <p:tgtEl>
                                          <p:spTgt spid="5"/>
                                        </p:tgtEl>
                                      </p:cBhvr>
                                      <p:to x="100000" y="80000"/>
                                    </p:animScale>
                                    <p:animScale>
                                      <p:cBhvr>
                                        <p:cTn id="29" dur="166" decel="50000">
                                          <p:stCondLst>
                                            <p:cond delay="1338"/>
                                          </p:stCondLst>
                                        </p:cTn>
                                        <p:tgtEl>
                                          <p:spTgt spid="5"/>
                                        </p:tgtEl>
                                      </p:cBhvr>
                                      <p:to x="100000" y="100000"/>
                                    </p:animScale>
                                    <p:animScale>
                                      <p:cBhvr>
                                        <p:cTn id="30" dur="26">
                                          <p:stCondLst>
                                            <p:cond delay="1642"/>
                                          </p:stCondLst>
                                        </p:cTn>
                                        <p:tgtEl>
                                          <p:spTgt spid="5"/>
                                        </p:tgtEl>
                                      </p:cBhvr>
                                      <p:to x="100000" y="90000"/>
                                    </p:animScale>
                                    <p:animScale>
                                      <p:cBhvr>
                                        <p:cTn id="31" dur="166" decel="50000">
                                          <p:stCondLst>
                                            <p:cond delay="1668"/>
                                          </p:stCondLst>
                                        </p:cTn>
                                        <p:tgtEl>
                                          <p:spTgt spid="5"/>
                                        </p:tgtEl>
                                      </p:cBhvr>
                                      <p:to x="100000" y="100000"/>
                                    </p:animScale>
                                    <p:animScale>
                                      <p:cBhvr>
                                        <p:cTn id="32" dur="26">
                                          <p:stCondLst>
                                            <p:cond delay="1808"/>
                                          </p:stCondLst>
                                        </p:cTn>
                                        <p:tgtEl>
                                          <p:spTgt spid="5"/>
                                        </p:tgtEl>
                                      </p:cBhvr>
                                      <p:to x="100000" y="95000"/>
                                    </p:animScale>
                                    <p:animScale>
                                      <p:cBhvr>
                                        <p:cTn id="33"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5000" b="-15000"/>
          </a:stretch>
        </a:blipFill>
        <a:effectLst/>
      </p:bgPr>
    </p:bg>
    <p:spTree>
      <p:nvGrpSpPr>
        <p:cNvPr id="1" name=""/>
        <p:cNvGrpSpPr/>
        <p:nvPr/>
      </p:nvGrpSpPr>
      <p:grpSpPr>
        <a:xfrm>
          <a:off x="0" y="0"/>
          <a:ext cx="0" cy="0"/>
          <a:chOff x="0" y="0"/>
          <a:chExt cx="0" cy="0"/>
        </a:xfrm>
      </p:grpSpPr>
      <p:sp>
        <p:nvSpPr>
          <p:cNvPr id="2" name="TextBox 1"/>
          <p:cNvSpPr txBox="1"/>
          <p:nvPr/>
        </p:nvSpPr>
        <p:spPr>
          <a:xfrm>
            <a:off x="1387564" y="1023775"/>
            <a:ext cx="9311426" cy="3785652"/>
          </a:xfrm>
          <a:prstGeom prst="rect">
            <a:avLst/>
          </a:prstGeom>
          <a:noFill/>
        </p:spPr>
        <p:txBody>
          <a:bodyPr wrap="square" rtlCol="0">
            <a:spAutoFit/>
          </a:bodyPr>
          <a:lstStyle/>
          <a:p>
            <a:endParaRPr lang="en-US" sz="6000" dirty="0" smtClean="0">
              <a:solidFill>
                <a:srgbClr val="FFFF00"/>
              </a:solidFill>
              <a:latin typeface="Andalus" panose="02020603050405020304" pitchFamily="18" charset="-78"/>
              <a:cs typeface="Andalus" panose="02020603050405020304" pitchFamily="18" charset="-78"/>
            </a:endParaRPr>
          </a:p>
          <a:p>
            <a:r>
              <a:rPr lang="en-US" sz="6000" dirty="0" smtClean="0">
                <a:solidFill>
                  <a:srgbClr val="FFFF00"/>
                </a:solidFill>
                <a:latin typeface="Andalus" panose="02020603050405020304" pitchFamily="18" charset="-78"/>
                <a:cs typeface="Andalus" panose="02020603050405020304" pitchFamily="18" charset="-78"/>
              </a:rPr>
              <a:t>Today we are going to read about-</a:t>
            </a:r>
          </a:p>
          <a:p>
            <a:endParaRPr lang="en-US" sz="6000" dirty="0">
              <a:solidFill>
                <a:srgbClr val="FFFF00"/>
              </a:solidFill>
            </a:endParaRPr>
          </a:p>
        </p:txBody>
      </p:sp>
      <p:sp>
        <p:nvSpPr>
          <p:cNvPr id="3" name="Rectangle 2"/>
          <p:cNvSpPr/>
          <p:nvPr/>
        </p:nvSpPr>
        <p:spPr>
          <a:xfrm>
            <a:off x="4719875" y="3053731"/>
            <a:ext cx="5232523" cy="1107996"/>
          </a:xfrm>
          <a:prstGeom prst="rect">
            <a:avLst/>
          </a:prstGeom>
          <a:noFill/>
        </p:spPr>
        <p:txBody>
          <a:bodyPr wrap="none" lIns="91440" tIns="45720" rIns="91440" bIns="45720">
            <a:spAutoFit/>
          </a:bodyPr>
          <a:lstStyle/>
          <a:p>
            <a:pPr algn="ctr"/>
            <a:r>
              <a:rPr lang="en-US" sz="6600" b="1" i="1" cap="none" spc="0" dirty="0" smtClean="0">
                <a:ln w="22225">
                  <a:solidFill>
                    <a:srgbClr val="FFFF00"/>
                  </a:solidFill>
                  <a:prstDash val="solid"/>
                </a:ln>
                <a:solidFill>
                  <a:srgbClr val="00B0F0"/>
                </a:solidFill>
                <a:effectLst/>
                <a:latin typeface="Andalus" panose="02020603050405020304" pitchFamily="18" charset="-78"/>
                <a:cs typeface="Andalus" panose="02020603050405020304" pitchFamily="18" charset="-78"/>
              </a:rPr>
              <a:t>Nakshi Kantha</a:t>
            </a:r>
            <a:endParaRPr lang="en-US" sz="6600" b="1" i="1" cap="none" spc="0" dirty="0">
              <a:ln w="22225">
                <a:solidFill>
                  <a:srgbClr val="FFFF00"/>
                </a:solidFill>
                <a:prstDash val="solid"/>
              </a:ln>
              <a:solidFill>
                <a:srgbClr val="00B0F0"/>
              </a:solidFill>
              <a:effectLst/>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7927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947" y="2150772"/>
            <a:ext cx="10792495" cy="2308324"/>
          </a:xfrm>
          <a:prstGeom prst="rect">
            <a:avLst/>
          </a:prstGeom>
          <a:noFill/>
        </p:spPr>
        <p:txBody>
          <a:bodyPr wrap="square" rtlCol="0">
            <a:spAutoFit/>
          </a:bodyPr>
          <a:lstStyle/>
          <a:p>
            <a:pPr algn="just"/>
            <a:r>
              <a:rPr lang="en-US" sz="3600" dirty="0" smtClean="0">
                <a:latin typeface="Andalus" panose="02020603050405020304" pitchFamily="18" charset="-78"/>
                <a:cs typeface="Andalus" panose="02020603050405020304" pitchFamily="18" charset="-78"/>
              </a:rPr>
              <a:t>After we have studied this unit, we will be able to-</a:t>
            </a:r>
          </a:p>
          <a:p>
            <a:pPr marL="285750" indent="-285750" algn="just">
              <a:buFont typeface="Wingdings" panose="05000000000000000000" pitchFamily="2" charset="2"/>
              <a:buChar char="Ø"/>
            </a:pPr>
            <a:r>
              <a:rPr lang="en-US" sz="3600" dirty="0">
                <a:latin typeface="Andalus" panose="02020603050405020304" pitchFamily="18" charset="-78"/>
                <a:cs typeface="Andalus" panose="02020603050405020304" pitchFamily="18" charset="-78"/>
              </a:rPr>
              <a:t> </a:t>
            </a:r>
            <a:r>
              <a:rPr lang="en-US" sz="3600" dirty="0" smtClean="0">
                <a:latin typeface="Andalus" panose="02020603050405020304" pitchFamily="18" charset="-78"/>
                <a:cs typeface="Andalus" panose="02020603050405020304" pitchFamily="18" charset="-78"/>
              </a:rPr>
              <a:t>read and understand the text through silent reading.</a:t>
            </a:r>
          </a:p>
          <a:p>
            <a:pPr marL="285750" indent="-285750" algn="just">
              <a:buFont typeface="Wingdings" panose="05000000000000000000" pitchFamily="2" charset="2"/>
              <a:buChar char="Ø"/>
            </a:pPr>
            <a:r>
              <a:rPr lang="en-US" sz="3600" dirty="0" smtClean="0">
                <a:latin typeface="Andalus" panose="02020603050405020304" pitchFamily="18" charset="-78"/>
                <a:cs typeface="Andalus" panose="02020603050405020304" pitchFamily="18" charset="-78"/>
              </a:rPr>
              <a:t>Ask and answer questions.</a:t>
            </a:r>
          </a:p>
          <a:p>
            <a:pPr marL="285750" indent="-285750" algn="just">
              <a:buFont typeface="Wingdings" panose="05000000000000000000" pitchFamily="2" charset="2"/>
              <a:buChar char="Ø"/>
            </a:pPr>
            <a:r>
              <a:rPr lang="en-US" sz="3600" dirty="0" smtClean="0">
                <a:latin typeface="Andalus" panose="02020603050405020304" pitchFamily="18" charset="-78"/>
                <a:cs typeface="Andalus" panose="02020603050405020304" pitchFamily="18" charset="-78"/>
              </a:rPr>
              <a:t>write  a paragraph.</a:t>
            </a:r>
            <a:endParaRPr lang="en-US" sz="36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784587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662" y="1212218"/>
            <a:ext cx="3905183" cy="3462806"/>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12853"/>
          <a:stretch/>
        </p:blipFill>
        <p:spPr>
          <a:xfrm>
            <a:off x="8557339" y="1225102"/>
            <a:ext cx="3394255" cy="3462806"/>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528034" y="12875"/>
            <a:ext cx="11526591" cy="1077218"/>
          </a:xfrm>
          <a:prstGeom prst="rect">
            <a:avLst/>
          </a:prstGeom>
          <a:noFill/>
        </p:spPr>
        <p:txBody>
          <a:bodyPr wrap="square" rtlCol="0">
            <a:spAutoFit/>
          </a:bodyPr>
          <a:lstStyle/>
          <a:p>
            <a:pPr algn="ctr"/>
            <a:r>
              <a:rPr lang="en-US" sz="3200" dirty="0" smtClean="0">
                <a:latin typeface="Andalus" panose="02020603050405020304" pitchFamily="18" charset="-78"/>
                <a:cs typeface="Andalus" panose="02020603050405020304" pitchFamily="18" charset="-78"/>
              </a:rPr>
              <a:t>Look at the pictures and questions. Then ask and answer the questions with your partner.</a:t>
            </a:r>
            <a:endParaRPr lang="en-US" sz="3200" dirty="0">
              <a:latin typeface="Andalus" panose="02020603050405020304" pitchFamily="18" charset="-78"/>
              <a:cs typeface="Andalus" panose="02020603050405020304" pitchFamily="18" charset="-78"/>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46243" y="1212220"/>
            <a:ext cx="3554568" cy="3462806"/>
          </a:xfrm>
          <a:prstGeom prst="rect">
            <a:avLst/>
          </a:prstGeom>
          <a:scene3d>
            <a:camera prst="orthographicFront"/>
            <a:lightRig rig="threePt" dir="t"/>
          </a:scene3d>
          <a:sp3d>
            <a:bevelT prst="relaxedInset"/>
          </a:sp3d>
        </p:spPr>
      </p:pic>
      <p:sp>
        <p:nvSpPr>
          <p:cNvPr id="7" name="TextBox 6"/>
          <p:cNvSpPr txBox="1"/>
          <p:nvPr/>
        </p:nvSpPr>
        <p:spPr>
          <a:xfrm>
            <a:off x="334851" y="4662156"/>
            <a:ext cx="8113690"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1. What do you see in the picture?</a:t>
            </a:r>
            <a:endParaRPr lang="en-US" sz="4000" dirty="0">
              <a:latin typeface="Andalus" panose="02020603050405020304" pitchFamily="18" charset="-78"/>
              <a:cs typeface="Andalus" panose="02020603050405020304" pitchFamily="18" charset="-78"/>
            </a:endParaRPr>
          </a:p>
        </p:txBody>
      </p:sp>
      <p:sp>
        <p:nvSpPr>
          <p:cNvPr id="8" name="TextBox 7"/>
          <p:cNvSpPr txBox="1"/>
          <p:nvPr/>
        </p:nvSpPr>
        <p:spPr>
          <a:xfrm>
            <a:off x="360608" y="5164425"/>
            <a:ext cx="5576552"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2. What is called it?</a:t>
            </a:r>
            <a:endParaRPr lang="en-US" sz="4000" dirty="0">
              <a:latin typeface="Andalus" panose="02020603050405020304" pitchFamily="18" charset="-78"/>
              <a:cs typeface="Andalus" panose="02020603050405020304" pitchFamily="18" charset="-78"/>
            </a:endParaRPr>
          </a:p>
        </p:txBody>
      </p:sp>
      <p:sp>
        <p:nvSpPr>
          <p:cNvPr id="9" name="TextBox 8"/>
          <p:cNvSpPr txBox="1"/>
          <p:nvPr/>
        </p:nvSpPr>
        <p:spPr>
          <a:xfrm>
            <a:off x="373485" y="5653826"/>
            <a:ext cx="8409905"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3.  Have you seen it before? Where?</a:t>
            </a:r>
            <a:endParaRPr lang="en-US" sz="4000" dirty="0">
              <a:latin typeface="Andalus" panose="02020603050405020304" pitchFamily="18" charset="-78"/>
              <a:cs typeface="Andalus" panose="02020603050405020304" pitchFamily="18" charset="-78"/>
            </a:endParaRPr>
          </a:p>
        </p:txBody>
      </p:sp>
      <p:sp>
        <p:nvSpPr>
          <p:cNvPr id="10" name="TextBox 9"/>
          <p:cNvSpPr txBox="1"/>
          <p:nvPr/>
        </p:nvSpPr>
        <p:spPr>
          <a:xfrm>
            <a:off x="412124" y="6156098"/>
            <a:ext cx="6903076"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4.  What  do we do with it?</a:t>
            </a:r>
            <a:endParaRPr lang="en-US" sz="40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516310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80">
                                          <p:stCondLst>
                                            <p:cond delay="0"/>
                                          </p:stCondLst>
                                        </p:cTn>
                                        <p:tgtEl>
                                          <p:spTgt spid="2"/>
                                        </p:tgtEl>
                                      </p:cBhvr>
                                    </p:animEffect>
                                    <p:anim calcmode="lin" valueType="num">
                                      <p:cBhvr>
                                        <p:cTn id="1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9" dur="26">
                                          <p:stCondLst>
                                            <p:cond delay="650"/>
                                          </p:stCondLst>
                                        </p:cTn>
                                        <p:tgtEl>
                                          <p:spTgt spid="2"/>
                                        </p:tgtEl>
                                      </p:cBhvr>
                                      <p:to x="100000" y="60000"/>
                                    </p:animScale>
                                    <p:animScale>
                                      <p:cBhvr>
                                        <p:cTn id="20" dur="166" decel="50000">
                                          <p:stCondLst>
                                            <p:cond delay="676"/>
                                          </p:stCondLst>
                                        </p:cTn>
                                        <p:tgtEl>
                                          <p:spTgt spid="2"/>
                                        </p:tgtEl>
                                      </p:cBhvr>
                                      <p:to x="100000" y="100000"/>
                                    </p:animScale>
                                    <p:animScale>
                                      <p:cBhvr>
                                        <p:cTn id="21" dur="26">
                                          <p:stCondLst>
                                            <p:cond delay="1312"/>
                                          </p:stCondLst>
                                        </p:cTn>
                                        <p:tgtEl>
                                          <p:spTgt spid="2"/>
                                        </p:tgtEl>
                                      </p:cBhvr>
                                      <p:to x="100000" y="80000"/>
                                    </p:animScale>
                                    <p:animScale>
                                      <p:cBhvr>
                                        <p:cTn id="22" dur="166" decel="50000">
                                          <p:stCondLst>
                                            <p:cond delay="1338"/>
                                          </p:stCondLst>
                                        </p:cTn>
                                        <p:tgtEl>
                                          <p:spTgt spid="2"/>
                                        </p:tgtEl>
                                      </p:cBhvr>
                                      <p:to x="100000" y="100000"/>
                                    </p:animScale>
                                    <p:animScale>
                                      <p:cBhvr>
                                        <p:cTn id="23" dur="26">
                                          <p:stCondLst>
                                            <p:cond delay="1642"/>
                                          </p:stCondLst>
                                        </p:cTn>
                                        <p:tgtEl>
                                          <p:spTgt spid="2"/>
                                        </p:tgtEl>
                                      </p:cBhvr>
                                      <p:to x="100000" y="90000"/>
                                    </p:animScale>
                                    <p:animScale>
                                      <p:cBhvr>
                                        <p:cTn id="24" dur="166" decel="50000">
                                          <p:stCondLst>
                                            <p:cond delay="1668"/>
                                          </p:stCondLst>
                                        </p:cTn>
                                        <p:tgtEl>
                                          <p:spTgt spid="2"/>
                                        </p:tgtEl>
                                      </p:cBhvr>
                                      <p:to x="100000" y="100000"/>
                                    </p:animScale>
                                    <p:animScale>
                                      <p:cBhvr>
                                        <p:cTn id="25" dur="26">
                                          <p:stCondLst>
                                            <p:cond delay="1808"/>
                                          </p:stCondLst>
                                        </p:cTn>
                                        <p:tgtEl>
                                          <p:spTgt spid="2"/>
                                        </p:tgtEl>
                                      </p:cBhvr>
                                      <p:to x="100000" y="95000"/>
                                    </p:animScale>
                                    <p:animScale>
                                      <p:cBhvr>
                                        <p:cTn id="26" dur="166" decel="50000">
                                          <p:stCondLst>
                                            <p:cond delay="1834"/>
                                          </p:stCondLst>
                                        </p:cTn>
                                        <p:tgtEl>
                                          <p:spTgt spid="2"/>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down)">
                                      <p:cBhvr>
                                        <p:cTn id="31" dur="580">
                                          <p:stCondLst>
                                            <p:cond delay="0"/>
                                          </p:stCondLst>
                                        </p:cTn>
                                        <p:tgtEl>
                                          <p:spTgt spid="6"/>
                                        </p:tgtEl>
                                      </p:cBhvr>
                                    </p:animEffect>
                                    <p:anim calcmode="lin" valueType="num">
                                      <p:cBhvr>
                                        <p:cTn id="3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7" dur="26">
                                          <p:stCondLst>
                                            <p:cond delay="650"/>
                                          </p:stCondLst>
                                        </p:cTn>
                                        <p:tgtEl>
                                          <p:spTgt spid="6"/>
                                        </p:tgtEl>
                                      </p:cBhvr>
                                      <p:to x="100000" y="60000"/>
                                    </p:animScale>
                                    <p:animScale>
                                      <p:cBhvr>
                                        <p:cTn id="38" dur="166" decel="50000">
                                          <p:stCondLst>
                                            <p:cond delay="676"/>
                                          </p:stCondLst>
                                        </p:cTn>
                                        <p:tgtEl>
                                          <p:spTgt spid="6"/>
                                        </p:tgtEl>
                                      </p:cBhvr>
                                      <p:to x="100000" y="100000"/>
                                    </p:animScale>
                                    <p:animScale>
                                      <p:cBhvr>
                                        <p:cTn id="39" dur="26">
                                          <p:stCondLst>
                                            <p:cond delay="1312"/>
                                          </p:stCondLst>
                                        </p:cTn>
                                        <p:tgtEl>
                                          <p:spTgt spid="6"/>
                                        </p:tgtEl>
                                      </p:cBhvr>
                                      <p:to x="100000" y="80000"/>
                                    </p:animScale>
                                    <p:animScale>
                                      <p:cBhvr>
                                        <p:cTn id="40" dur="166" decel="50000">
                                          <p:stCondLst>
                                            <p:cond delay="1338"/>
                                          </p:stCondLst>
                                        </p:cTn>
                                        <p:tgtEl>
                                          <p:spTgt spid="6"/>
                                        </p:tgtEl>
                                      </p:cBhvr>
                                      <p:to x="100000" y="100000"/>
                                    </p:animScale>
                                    <p:animScale>
                                      <p:cBhvr>
                                        <p:cTn id="41" dur="26">
                                          <p:stCondLst>
                                            <p:cond delay="1642"/>
                                          </p:stCondLst>
                                        </p:cTn>
                                        <p:tgtEl>
                                          <p:spTgt spid="6"/>
                                        </p:tgtEl>
                                      </p:cBhvr>
                                      <p:to x="100000" y="90000"/>
                                    </p:animScale>
                                    <p:animScale>
                                      <p:cBhvr>
                                        <p:cTn id="42" dur="166" decel="50000">
                                          <p:stCondLst>
                                            <p:cond delay="1668"/>
                                          </p:stCondLst>
                                        </p:cTn>
                                        <p:tgtEl>
                                          <p:spTgt spid="6"/>
                                        </p:tgtEl>
                                      </p:cBhvr>
                                      <p:to x="100000" y="100000"/>
                                    </p:animScale>
                                    <p:animScale>
                                      <p:cBhvr>
                                        <p:cTn id="43" dur="26">
                                          <p:stCondLst>
                                            <p:cond delay="1808"/>
                                          </p:stCondLst>
                                        </p:cTn>
                                        <p:tgtEl>
                                          <p:spTgt spid="6"/>
                                        </p:tgtEl>
                                      </p:cBhvr>
                                      <p:to x="100000" y="95000"/>
                                    </p:animScale>
                                    <p:animScale>
                                      <p:cBhvr>
                                        <p:cTn id="44" dur="166" decel="50000">
                                          <p:stCondLst>
                                            <p:cond delay="1834"/>
                                          </p:stCondLst>
                                        </p:cTn>
                                        <p:tgtEl>
                                          <p:spTgt spid="6"/>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wipe(down)">
                                      <p:cBhvr>
                                        <p:cTn id="49" dur="580">
                                          <p:stCondLst>
                                            <p:cond delay="0"/>
                                          </p:stCondLst>
                                        </p:cTn>
                                        <p:tgtEl>
                                          <p:spTgt spid="4"/>
                                        </p:tgtEl>
                                      </p:cBhvr>
                                    </p:animEffect>
                                    <p:anim calcmode="lin" valueType="num">
                                      <p:cBhvr>
                                        <p:cTn id="5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55" dur="26">
                                          <p:stCondLst>
                                            <p:cond delay="650"/>
                                          </p:stCondLst>
                                        </p:cTn>
                                        <p:tgtEl>
                                          <p:spTgt spid="4"/>
                                        </p:tgtEl>
                                      </p:cBhvr>
                                      <p:to x="100000" y="60000"/>
                                    </p:animScale>
                                    <p:animScale>
                                      <p:cBhvr>
                                        <p:cTn id="56" dur="166" decel="50000">
                                          <p:stCondLst>
                                            <p:cond delay="676"/>
                                          </p:stCondLst>
                                        </p:cTn>
                                        <p:tgtEl>
                                          <p:spTgt spid="4"/>
                                        </p:tgtEl>
                                      </p:cBhvr>
                                      <p:to x="100000" y="100000"/>
                                    </p:animScale>
                                    <p:animScale>
                                      <p:cBhvr>
                                        <p:cTn id="57" dur="26">
                                          <p:stCondLst>
                                            <p:cond delay="1312"/>
                                          </p:stCondLst>
                                        </p:cTn>
                                        <p:tgtEl>
                                          <p:spTgt spid="4"/>
                                        </p:tgtEl>
                                      </p:cBhvr>
                                      <p:to x="100000" y="80000"/>
                                    </p:animScale>
                                    <p:animScale>
                                      <p:cBhvr>
                                        <p:cTn id="58" dur="166" decel="50000">
                                          <p:stCondLst>
                                            <p:cond delay="1338"/>
                                          </p:stCondLst>
                                        </p:cTn>
                                        <p:tgtEl>
                                          <p:spTgt spid="4"/>
                                        </p:tgtEl>
                                      </p:cBhvr>
                                      <p:to x="100000" y="100000"/>
                                    </p:animScale>
                                    <p:animScale>
                                      <p:cBhvr>
                                        <p:cTn id="59" dur="26">
                                          <p:stCondLst>
                                            <p:cond delay="1642"/>
                                          </p:stCondLst>
                                        </p:cTn>
                                        <p:tgtEl>
                                          <p:spTgt spid="4"/>
                                        </p:tgtEl>
                                      </p:cBhvr>
                                      <p:to x="100000" y="90000"/>
                                    </p:animScale>
                                    <p:animScale>
                                      <p:cBhvr>
                                        <p:cTn id="60" dur="166" decel="50000">
                                          <p:stCondLst>
                                            <p:cond delay="1668"/>
                                          </p:stCondLst>
                                        </p:cTn>
                                        <p:tgtEl>
                                          <p:spTgt spid="4"/>
                                        </p:tgtEl>
                                      </p:cBhvr>
                                      <p:to x="100000" y="100000"/>
                                    </p:animScale>
                                    <p:animScale>
                                      <p:cBhvr>
                                        <p:cTn id="61" dur="26">
                                          <p:stCondLst>
                                            <p:cond delay="1808"/>
                                          </p:stCondLst>
                                        </p:cTn>
                                        <p:tgtEl>
                                          <p:spTgt spid="4"/>
                                        </p:tgtEl>
                                      </p:cBhvr>
                                      <p:to x="100000" y="95000"/>
                                    </p:animScale>
                                    <p:animScale>
                                      <p:cBhvr>
                                        <p:cTn id="62" dur="166" decel="50000">
                                          <p:stCondLst>
                                            <p:cond delay="1834"/>
                                          </p:stCondLst>
                                        </p:cTn>
                                        <p:tgtEl>
                                          <p:spTgt spid="4"/>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down)">
                                      <p:cBhvr>
                                        <p:cTn id="67" dur="580">
                                          <p:stCondLst>
                                            <p:cond delay="0"/>
                                          </p:stCondLst>
                                        </p:cTn>
                                        <p:tgtEl>
                                          <p:spTgt spid="7"/>
                                        </p:tgtEl>
                                      </p:cBhvr>
                                    </p:animEffect>
                                    <p:anim calcmode="lin" valueType="num">
                                      <p:cBhvr>
                                        <p:cTn id="6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73" dur="26">
                                          <p:stCondLst>
                                            <p:cond delay="650"/>
                                          </p:stCondLst>
                                        </p:cTn>
                                        <p:tgtEl>
                                          <p:spTgt spid="7"/>
                                        </p:tgtEl>
                                      </p:cBhvr>
                                      <p:to x="100000" y="60000"/>
                                    </p:animScale>
                                    <p:animScale>
                                      <p:cBhvr>
                                        <p:cTn id="74" dur="166" decel="50000">
                                          <p:stCondLst>
                                            <p:cond delay="676"/>
                                          </p:stCondLst>
                                        </p:cTn>
                                        <p:tgtEl>
                                          <p:spTgt spid="7"/>
                                        </p:tgtEl>
                                      </p:cBhvr>
                                      <p:to x="100000" y="100000"/>
                                    </p:animScale>
                                    <p:animScale>
                                      <p:cBhvr>
                                        <p:cTn id="75" dur="26">
                                          <p:stCondLst>
                                            <p:cond delay="1312"/>
                                          </p:stCondLst>
                                        </p:cTn>
                                        <p:tgtEl>
                                          <p:spTgt spid="7"/>
                                        </p:tgtEl>
                                      </p:cBhvr>
                                      <p:to x="100000" y="80000"/>
                                    </p:animScale>
                                    <p:animScale>
                                      <p:cBhvr>
                                        <p:cTn id="76" dur="166" decel="50000">
                                          <p:stCondLst>
                                            <p:cond delay="1338"/>
                                          </p:stCondLst>
                                        </p:cTn>
                                        <p:tgtEl>
                                          <p:spTgt spid="7"/>
                                        </p:tgtEl>
                                      </p:cBhvr>
                                      <p:to x="100000" y="100000"/>
                                    </p:animScale>
                                    <p:animScale>
                                      <p:cBhvr>
                                        <p:cTn id="77" dur="26">
                                          <p:stCondLst>
                                            <p:cond delay="1642"/>
                                          </p:stCondLst>
                                        </p:cTn>
                                        <p:tgtEl>
                                          <p:spTgt spid="7"/>
                                        </p:tgtEl>
                                      </p:cBhvr>
                                      <p:to x="100000" y="90000"/>
                                    </p:animScale>
                                    <p:animScale>
                                      <p:cBhvr>
                                        <p:cTn id="78" dur="166" decel="50000">
                                          <p:stCondLst>
                                            <p:cond delay="1668"/>
                                          </p:stCondLst>
                                        </p:cTn>
                                        <p:tgtEl>
                                          <p:spTgt spid="7"/>
                                        </p:tgtEl>
                                      </p:cBhvr>
                                      <p:to x="100000" y="100000"/>
                                    </p:animScale>
                                    <p:animScale>
                                      <p:cBhvr>
                                        <p:cTn id="79" dur="26">
                                          <p:stCondLst>
                                            <p:cond delay="1808"/>
                                          </p:stCondLst>
                                        </p:cTn>
                                        <p:tgtEl>
                                          <p:spTgt spid="7"/>
                                        </p:tgtEl>
                                      </p:cBhvr>
                                      <p:to x="100000" y="95000"/>
                                    </p:animScale>
                                    <p:animScale>
                                      <p:cBhvr>
                                        <p:cTn id="80" dur="166" decel="50000">
                                          <p:stCondLst>
                                            <p:cond delay="1834"/>
                                          </p:stCondLst>
                                        </p:cTn>
                                        <p:tgtEl>
                                          <p:spTgt spid="7"/>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8"/>
                                        </p:tgtEl>
                                        <p:attrNameLst>
                                          <p:attrName>style.visibility</p:attrName>
                                        </p:attrNameLst>
                                      </p:cBhvr>
                                      <p:to>
                                        <p:strVal val="visible"/>
                                      </p:to>
                                    </p:set>
                                    <p:animEffect transition="in" filter="wipe(down)">
                                      <p:cBhvr>
                                        <p:cTn id="85" dur="580">
                                          <p:stCondLst>
                                            <p:cond delay="0"/>
                                          </p:stCondLst>
                                        </p:cTn>
                                        <p:tgtEl>
                                          <p:spTgt spid="8"/>
                                        </p:tgtEl>
                                      </p:cBhvr>
                                    </p:animEffect>
                                    <p:anim calcmode="lin" valueType="num">
                                      <p:cBhvr>
                                        <p:cTn id="8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91" dur="26">
                                          <p:stCondLst>
                                            <p:cond delay="650"/>
                                          </p:stCondLst>
                                        </p:cTn>
                                        <p:tgtEl>
                                          <p:spTgt spid="8"/>
                                        </p:tgtEl>
                                      </p:cBhvr>
                                      <p:to x="100000" y="60000"/>
                                    </p:animScale>
                                    <p:animScale>
                                      <p:cBhvr>
                                        <p:cTn id="92" dur="166" decel="50000">
                                          <p:stCondLst>
                                            <p:cond delay="676"/>
                                          </p:stCondLst>
                                        </p:cTn>
                                        <p:tgtEl>
                                          <p:spTgt spid="8"/>
                                        </p:tgtEl>
                                      </p:cBhvr>
                                      <p:to x="100000" y="100000"/>
                                    </p:animScale>
                                    <p:animScale>
                                      <p:cBhvr>
                                        <p:cTn id="93" dur="26">
                                          <p:stCondLst>
                                            <p:cond delay="1312"/>
                                          </p:stCondLst>
                                        </p:cTn>
                                        <p:tgtEl>
                                          <p:spTgt spid="8"/>
                                        </p:tgtEl>
                                      </p:cBhvr>
                                      <p:to x="100000" y="80000"/>
                                    </p:animScale>
                                    <p:animScale>
                                      <p:cBhvr>
                                        <p:cTn id="94" dur="166" decel="50000">
                                          <p:stCondLst>
                                            <p:cond delay="1338"/>
                                          </p:stCondLst>
                                        </p:cTn>
                                        <p:tgtEl>
                                          <p:spTgt spid="8"/>
                                        </p:tgtEl>
                                      </p:cBhvr>
                                      <p:to x="100000" y="100000"/>
                                    </p:animScale>
                                    <p:animScale>
                                      <p:cBhvr>
                                        <p:cTn id="95" dur="26">
                                          <p:stCondLst>
                                            <p:cond delay="1642"/>
                                          </p:stCondLst>
                                        </p:cTn>
                                        <p:tgtEl>
                                          <p:spTgt spid="8"/>
                                        </p:tgtEl>
                                      </p:cBhvr>
                                      <p:to x="100000" y="90000"/>
                                    </p:animScale>
                                    <p:animScale>
                                      <p:cBhvr>
                                        <p:cTn id="96" dur="166" decel="50000">
                                          <p:stCondLst>
                                            <p:cond delay="1668"/>
                                          </p:stCondLst>
                                        </p:cTn>
                                        <p:tgtEl>
                                          <p:spTgt spid="8"/>
                                        </p:tgtEl>
                                      </p:cBhvr>
                                      <p:to x="100000" y="100000"/>
                                    </p:animScale>
                                    <p:animScale>
                                      <p:cBhvr>
                                        <p:cTn id="97" dur="26">
                                          <p:stCondLst>
                                            <p:cond delay="1808"/>
                                          </p:stCondLst>
                                        </p:cTn>
                                        <p:tgtEl>
                                          <p:spTgt spid="8"/>
                                        </p:tgtEl>
                                      </p:cBhvr>
                                      <p:to x="100000" y="95000"/>
                                    </p:animScale>
                                    <p:animScale>
                                      <p:cBhvr>
                                        <p:cTn id="98" dur="166" decel="50000">
                                          <p:stCondLst>
                                            <p:cond delay="1834"/>
                                          </p:stCondLst>
                                        </p:cTn>
                                        <p:tgtEl>
                                          <p:spTgt spid="8"/>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grpId="0" nodeType="clickEffect">
                                  <p:stCondLst>
                                    <p:cond delay="0"/>
                                  </p:stCondLst>
                                  <p:childTnLst>
                                    <p:set>
                                      <p:cBhvr>
                                        <p:cTn id="102" dur="1" fill="hold">
                                          <p:stCondLst>
                                            <p:cond delay="0"/>
                                          </p:stCondLst>
                                        </p:cTn>
                                        <p:tgtEl>
                                          <p:spTgt spid="9"/>
                                        </p:tgtEl>
                                        <p:attrNameLst>
                                          <p:attrName>style.visibility</p:attrName>
                                        </p:attrNameLst>
                                      </p:cBhvr>
                                      <p:to>
                                        <p:strVal val="visible"/>
                                      </p:to>
                                    </p:set>
                                    <p:animEffect transition="in" filter="wipe(down)">
                                      <p:cBhvr>
                                        <p:cTn id="103" dur="580">
                                          <p:stCondLst>
                                            <p:cond delay="0"/>
                                          </p:stCondLst>
                                        </p:cTn>
                                        <p:tgtEl>
                                          <p:spTgt spid="9"/>
                                        </p:tgtEl>
                                      </p:cBhvr>
                                    </p:animEffect>
                                    <p:anim calcmode="lin" valueType="num">
                                      <p:cBhvr>
                                        <p:cTn id="10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09" dur="26">
                                          <p:stCondLst>
                                            <p:cond delay="650"/>
                                          </p:stCondLst>
                                        </p:cTn>
                                        <p:tgtEl>
                                          <p:spTgt spid="9"/>
                                        </p:tgtEl>
                                      </p:cBhvr>
                                      <p:to x="100000" y="60000"/>
                                    </p:animScale>
                                    <p:animScale>
                                      <p:cBhvr>
                                        <p:cTn id="110" dur="166" decel="50000">
                                          <p:stCondLst>
                                            <p:cond delay="676"/>
                                          </p:stCondLst>
                                        </p:cTn>
                                        <p:tgtEl>
                                          <p:spTgt spid="9"/>
                                        </p:tgtEl>
                                      </p:cBhvr>
                                      <p:to x="100000" y="100000"/>
                                    </p:animScale>
                                    <p:animScale>
                                      <p:cBhvr>
                                        <p:cTn id="111" dur="26">
                                          <p:stCondLst>
                                            <p:cond delay="1312"/>
                                          </p:stCondLst>
                                        </p:cTn>
                                        <p:tgtEl>
                                          <p:spTgt spid="9"/>
                                        </p:tgtEl>
                                      </p:cBhvr>
                                      <p:to x="100000" y="80000"/>
                                    </p:animScale>
                                    <p:animScale>
                                      <p:cBhvr>
                                        <p:cTn id="112" dur="166" decel="50000">
                                          <p:stCondLst>
                                            <p:cond delay="1338"/>
                                          </p:stCondLst>
                                        </p:cTn>
                                        <p:tgtEl>
                                          <p:spTgt spid="9"/>
                                        </p:tgtEl>
                                      </p:cBhvr>
                                      <p:to x="100000" y="100000"/>
                                    </p:animScale>
                                    <p:animScale>
                                      <p:cBhvr>
                                        <p:cTn id="113" dur="26">
                                          <p:stCondLst>
                                            <p:cond delay="1642"/>
                                          </p:stCondLst>
                                        </p:cTn>
                                        <p:tgtEl>
                                          <p:spTgt spid="9"/>
                                        </p:tgtEl>
                                      </p:cBhvr>
                                      <p:to x="100000" y="90000"/>
                                    </p:animScale>
                                    <p:animScale>
                                      <p:cBhvr>
                                        <p:cTn id="114" dur="166" decel="50000">
                                          <p:stCondLst>
                                            <p:cond delay="1668"/>
                                          </p:stCondLst>
                                        </p:cTn>
                                        <p:tgtEl>
                                          <p:spTgt spid="9"/>
                                        </p:tgtEl>
                                      </p:cBhvr>
                                      <p:to x="100000" y="100000"/>
                                    </p:animScale>
                                    <p:animScale>
                                      <p:cBhvr>
                                        <p:cTn id="115" dur="26">
                                          <p:stCondLst>
                                            <p:cond delay="1808"/>
                                          </p:stCondLst>
                                        </p:cTn>
                                        <p:tgtEl>
                                          <p:spTgt spid="9"/>
                                        </p:tgtEl>
                                      </p:cBhvr>
                                      <p:to x="100000" y="95000"/>
                                    </p:animScale>
                                    <p:animScale>
                                      <p:cBhvr>
                                        <p:cTn id="116" dur="166" decel="50000">
                                          <p:stCondLst>
                                            <p:cond delay="1834"/>
                                          </p:stCondLst>
                                        </p:cTn>
                                        <p:tgtEl>
                                          <p:spTgt spid="9"/>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grpId="0" nodeType="clickEffect">
                                  <p:stCondLst>
                                    <p:cond delay="0"/>
                                  </p:stCondLst>
                                  <p:childTnLst>
                                    <p:set>
                                      <p:cBhvr>
                                        <p:cTn id="120" dur="1" fill="hold">
                                          <p:stCondLst>
                                            <p:cond delay="0"/>
                                          </p:stCondLst>
                                        </p:cTn>
                                        <p:tgtEl>
                                          <p:spTgt spid="10"/>
                                        </p:tgtEl>
                                        <p:attrNameLst>
                                          <p:attrName>style.visibility</p:attrName>
                                        </p:attrNameLst>
                                      </p:cBhvr>
                                      <p:to>
                                        <p:strVal val="visible"/>
                                      </p:to>
                                    </p:set>
                                    <p:animEffect transition="in" filter="wipe(down)">
                                      <p:cBhvr>
                                        <p:cTn id="121" dur="580">
                                          <p:stCondLst>
                                            <p:cond delay="0"/>
                                          </p:stCondLst>
                                        </p:cTn>
                                        <p:tgtEl>
                                          <p:spTgt spid="10"/>
                                        </p:tgtEl>
                                      </p:cBhvr>
                                    </p:animEffect>
                                    <p:anim calcmode="lin" valueType="num">
                                      <p:cBhvr>
                                        <p:cTn id="12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27" dur="26">
                                          <p:stCondLst>
                                            <p:cond delay="650"/>
                                          </p:stCondLst>
                                        </p:cTn>
                                        <p:tgtEl>
                                          <p:spTgt spid="10"/>
                                        </p:tgtEl>
                                      </p:cBhvr>
                                      <p:to x="100000" y="60000"/>
                                    </p:animScale>
                                    <p:animScale>
                                      <p:cBhvr>
                                        <p:cTn id="128" dur="166" decel="50000">
                                          <p:stCondLst>
                                            <p:cond delay="676"/>
                                          </p:stCondLst>
                                        </p:cTn>
                                        <p:tgtEl>
                                          <p:spTgt spid="10"/>
                                        </p:tgtEl>
                                      </p:cBhvr>
                                      <p:to x="100000" y="100000"/>
                                    </p:animScale>
                                    <p:animScale>
                                      <p:cBhvr>
                                        <p:cTn id="129" dur="26">
                                          <p:stCondLst>
                                            <p:cond delay="1312"/>
                                          </p:stCondLst>
                                        </p:cTn>
                                        <p:tgtEl>
                                          <p:spTgt spid="10"/>
                                        </p:tgtEl>
                                      </p:cBhvr>
                                      <p:to x="100000" y="80000"/>
                                    </p:animScale>
                                    <p:animScale>
                                      <p:cBhvr>
                                        <p:cTn id="130" dur="166" decel="50000">
                                          <p:stCondLst>
                                            <p:cond delay="1338"/>
                                          </p:stCondLst>
                                        </p:cTn>
                                        <p:tgtEl>
                                          <p:spTgt spid="10"/>
                                        </p:tgtEl>
                                      </p:cBhvr>
                                      <p:to x="100000" y="100000"/>
                                    </p:animScale>
                                    <p:animScale>
                                      <p:cBhvr>
                                        <p:cTn id="131" dur="26">
                                          <p:stCondLst>
                                            <p:cond delay="1642"/>
                                          </p:stCondLst>
                                        </p:cTn>
                                        <p:tgtEl>
                                          <p:spTgt spid="10"/>
                                        </p:tgtEl>
                                      </p:cBhvr>
                                      <p:to x="100000" y="90000"/>
                                    </p:animScale>
                                    <p:animScale>
                                      <p:cBhvr>
                                        <p:cTn id="132" dur="166" decel="50000">
                                          <p:stCondLst>
                                            <p:cond delay="1668"/>
                                          </p:stCondLst>
                                        </p:cTn>
                                        <p:tgtEl>
                                          <p:spTgt spid="10"/>
                                        </p:tgtEl>
                                      </p:cBhvr>
                                      <p:to x="100000" y="100000"/>
                                    </p:animScale>
                                    <p:animScale>
                                      <p:cBhvr>
                                        <p:cTn id="133" dur="26">
                                          <p:stCondLst>
                                            <p:cond delay="1808"/>
                                          </p:stCondLst>
                                        </p:cTn>
                                        <p:tgtEl>
                                          <p:spTgt spid="10"/>
                                        </p:tgtEl>
                                      </p:cBhvr>
                                      <p:to x="100000" y="95000"/>
                                    </p:animScale>
                                    <p:animScale>
                                      <p:cBhvr>
                                        <p:cTn id="134"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6062" y="592428"/>
            <a:ext cx="3657600" cy="646331"/>
          </a:xfrm>
          <a:prstGeom prst="rect">
            <a:avLst/>
          </a:prstGeom>
          <a:noFill/>
        </p:spPr>
        <p:txBody>
          <a:bodyPr wrap="square" rtlCol="0">
            <a:spAutoFit/>
          </a:bodyPr>
          <a:lstStyle/>
          <a:p>
            <a:pPr algn="ctr"/>
            <a:r>
              <a:rPr lang="en-US" sz="3600" dirty="0" smtClean="0">
                <a:latin typeface="Andalus" panose="02020603050405020304" pitchFamily="18" charset="-78"/>
                <a:cs typeface="Andalus" panose="02020603050405020304" pitchFamily="18" charset="-78"/>
              </a:rPr>
              <a:t>Embroidered </a:t>
            </a:r>
            <a:endParaRPr lang="en-US" sz="3600" dirty="0">
              <a:latin typeface="Andalus" panose="02020603050405020304" pitchFamily="18" charset="-78"/>
              <a:cs typeface="Andalus" panose="02020603050405020304" pitchFamily="18" charset="-78"/>
            </a:endParaRPr>
          </a:p>
        </p:txBody>
      </p:sp>
      <p:sp>
        <p:nvSpPr>
          <p:cNvPr id="3" name="Right Arrow 2"/>
          <p:cNvSpPr/>
          <p:nvPr/>
        </p:nvSpPr>
        <p:spPr>
          <a:xfrm>
            <a:off x="4005330" y="734097"/>
            <a:ext cx="631064" cy="34248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1253"/>
          <a:stretch/>
        </p:blipFill>
        <p:spPr>
          <a:xfrm>
            <a:off x="4778062" y="85389"/>
            <a:ext cx="3116687" cy="2116897"/>
          </a:xfrm>
          <a:prstGeom prst="rect">
            <a:avLst/>
          </a:prstGeom>
        </p:spPr>
      </p:pic>
      <p:sp>
        <p:nvSpPr>
          <p:cNvPr id="5" name="TextBox 4"/>
          <p:cNvSpPr txBox="1"/>
          <p:nvPr/>
        </p:nvSpPr>
        <p:spPr>
          <a:xfrm>
            <a:off x="540913" y="4675031"/>
            <a:ext cx="1712890" cy="646331"/>
          </a:xfrm>
          <a:prstGeom prst="rect">
            <a:avLst/>
          </a:prstGeom>
          <a:noFill/>
        </p:spPr>
        <p:txBody>
          <a:bodyPr wrap="square" rtlCol="0">
            <a:spAutoFit/>
          </a:bodyPr>
          <a:lstStyle/>
          <a:p>
            <a:r>
              <a:rPr lang="en-US" sz="3600" dirty="0" smtClean="0">
                <a:latin typeface="Andalus" panose="02020603050405020304" pitchFamily="18" charset="-78"/>
                <a:cs typeface="Andalus" panose="02020603050405020304" pitchFamily="18" charset="-78"/>
              </a:rPr>
              <a:t>Thread</a:t>
            </a:r>
            <a:endParaRPr lang="en-US" sz="3600" dirty="0">
              <a:latin typeface="Andalus" panose="02020603050405020304" pitchFamily="18" charset="-78"/>
              <a:cs typeface="Andalus" panose="02020603050405020304" pitchFamily="18" charset="-78"/>
            </a:endParaRPr>
          </a:p>
        </p:txBody>
      </p:sp>
      <p:sp>
        <p:nvSpPr>
          <p:cNvPr id="6" name="Right Arrow 5"/>
          <p:cNvSpPr/>
          <p:nvPr/>
        </p:nvSpPr>
        <p:spPr>
          <a:xfrm>
            <a:off x="2135744" y="4827436"/>
            <a:ext cx="631064" cy="34248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8777"/>
          <a:stretch/>
        </p:blipFill>
        <p:spPr>
          <a:xfrm>
            <a:off x="3011837" y="3838310"/>
            <a:ext cx="2976837" cy="2137490"/>
          </a:xfrm>
          <a:prstGeom prst="rect">
            <a:avLst/>
          </a:prstGeom>
        </p:spPr>
      </p:pic>
      <p:sp>
        <p:nvSpPr>
          <p:cNvPr id="8" name="Right Arrow 7"/>
          <p:cNvSpPr/>
          <p:nvPr/>
        </p:nvSpPr>
        <p:spPr>
          <a:xfrm>
            <a:off x="7982755" y="770586"/>
            <a:ext cx="631064" cy="34248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9" name="Right Arrow 8"/>
          <p:cNvSpPr/>
          <p:nvPr/>
        </p:nvSpPr>
        <p:spPr>
          <a:xfrm>
            <a:off x="6177564" y="4863925"/>
            <a:ext cx="631064" cy="342482"/>
          </a:xfrm>
          <a:prstGeom prs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TextBox 9"/>
          <p:cNvSpPr txBox="1"/>
          <p:nvPr/>
        </p:nvSpPr>
        <p:spPr>
          <a:xfrm>
            <a:off x="6808628" y="4752308"/>
            <a:ext cx="2708859" cy="707886"/>
          </a:xfrm>
          <a:prstGeom prst="rect">
            <a:avLst/>
          </a:prstGeom>
          <a:noFill/>
        </p:spPr>
        <p:txBody>
          <a:bodyPr wrap="square" rtlCol="0">
            <a:spAutoFit/>
          </a:bodyPr>
          <a:lstStyle/>
          <a:p>
            <a:r>
              <a:rPr lang="en-US" sz="4000" dirty="0" smtClean="0">
                <a:latin typeface="Andalus" panose="02020603050405020304" pitchFamily="18" charset="-78"/>
                <a:cs typeface="Andalus" panose="02020603050405020304" pitchFamily="18" charset="-78"/>
              </a:rPr>
              <a:t>Yarn, Twist</a:t>
            </a:r>
            <a:endParaRPr lang="en-US" sz="4000" dirty="0">
              <a:latin typeface="Andalus" panose="02020603050405020304" pitchFamily="18" charset="-78"/>
              <a:cs typeface="Andalus" panose="02020603050405020304" pitchFamily="18" charset="-78"/>
            </a:endParaRPr>
          </a:p>
        </p:txBody>
      </p:sp>
      <p:sp>
        <p:nvSpPr>
          <p:cNvPr id="12" name="TextBox 11"/>
          <p:cNvSpPr txBox="1"/>
          <p:nvPr/>
        </p:nvSpPr>
        <p:spPr>
          <a:xfrm>
            <a:off x="8613819" y="682581"/>
            <a:ext cx="3350654" cy="646331"/>
          </a:xfrm>
          <a:prstGeom prst="rect">
            <a:avLst/>
          </a:prstGeom>
          <a:noFill/>
        </p:spPr>
        <p:txBody>
          <a:bodyPr wrap="square" rtlCol="0">
            <a:spAutoFit/>
          </a:bodyPr>
          <a:lstStyle/>
          <a:p>
            <a:r>
              <a:rPr lang="en-US" sz="3600" dirty="0" smtClean="0">
                <a:latin typeface="Andalus" panose="02020603050405020304" pitchFamily="18" charset="-78"/>
                <a:cs typeface="Andalus" panose="02020603050405020304" pitchFamily="18" charset="-78"/>
              </a:rPr>
              <a:t>Decorate, Adorn</a:t>
            </a:r>
            <a:endParaRPr lang="en-US" sz="3600" dirty="0">
              <a:latin typeface="Andalus" panose="02020603050405020304" pitchFamily="18" charset="-78"/>
              <a:cs typeface="Andalus" panose="02020603050405020304" pitchFamily="18" charset="-78"/>
            </a:endParaRPr>
          </a:p>
        </p:txBody>
      </p:sp>
      <p:sp>
        <p:nvSpPr>
          <p:cNvPr id="13" name="Down Arrow 12"/>
          <p:cNvSpPr/>
          <p:nvPr/>
        </p:nvSpPr>
        <p:spPr>
          <a:xfrm>
            <a:off x="1725769" y="1076579"/>
            <a:ext cx="409975" cy="634166"/>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4" name="TextBox 13"/>
          <p:cNvSpPr txBox="1"/>
          <p:nvPr/>
        </p:nvSpPr>
        <p:spPr>
          <a:xfrm>
            <a:off x="1255690" y="1862189"/>
            <a:ext cx="1195586" cy="646331"/>
          </a:xfrm>
          <a:prstGeom prst="rect">
            <a:avLst/>
          </a:prstGeom>
          <a:noFill/>
        </p:spPr>
        <p:txBody>
          <a:bodyPr wrap="square" rtlCol="0">
            <a:spAutoFit/>
          </a:bodyPr>
          <a:lstStyle/>
          <a:p>
            <a:r>
              <a:rPr lang="en-US" sz="3600" dirty="0" smtClean="0">
                <a:latin typeface="Andalus" panose="02020603050405020304" pitchFamily="18" charset="-78"/>
                <a:cs typeface="Andalus" panose="02020603050405020304" pitchFamily="18" charset="-78"/>
              </a:rPr>
              <a:t>Verb</a:t>
            </a:r>
            <a:endParaRPr lang="en-US" sz="3600" dirty="0">
              <a:latin typeface="Andalus" panose="02020603050405020304" pitchFamily="18" charset="-78"/>
              <a:cs typeface="Andalus" panose="02020603050405020304" pitchFamily="18" charset="-78"/>
            </a:endParaRPr>
          </a:p>
        </p:txBody>
      </p:sp>
      <p:sp>
        <p:nvSpPr>
          <p:cNvPr id="15" name="Down Arrow 14"/>
          <p:cNvSpPr/>
          <p:nvPr/>
        </p:nvSpPr>
        <p:spPr>
          <a:xfrm>
            <a:off x="1131191" y="5221436"/>
            <a:ext cx="409975" cy="634166"/>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6" name="TextBox 15"/>
          <p:cNvSpPr txBox="1"/>
          <p:nvPr/>
        </p:nvSpPr>
        <p:spPr>
          <a:xfrm>
            <a:off x="888642" y="5975800"/>
            <a:ext cx="1247102" cy="584775"/>
          </a:xfrm>
          <a:prstGeom prst="rect">
            <a:avLst/>
          </a:prstGeom>
          <a:noFill/>
        </p:spPr>
        <p:txBody>
          <a:bodyPr wrap="square" rtlCol="0">
            <a:spAutoFit/>
          </a:bodyPr>
          <a:lstStyle/>
          <a:p>
            <a:r>
              <a:rPr lang="en-US" sz="3200" dirty="0" smtClean="0">
                <a:latin typeface="Andalus" panose="02020603050405020304" pitchFamily="18" charset="-78"/>
                <a:cs typeface="Andalus" panose="02020603050405020304" pitchFamily="18" charset="-78"/>
              </a:rPr>
              <a:t>Noun</a:t>
            </a:r>
            <a:endParaRPr lang="en-US" sz="3200" dirty="0">
              <a:latin typeface="Andalus" panose="02020603050405020304" pitchFamily="18" charset="-78"/>
              <a:cs typeface="Andalus" panose="02020603050405020304" pitchFamily="18" charset="-78"/>
            </a:endParaRPr>
          </a:p>
        </p:txBody>
      </p:sp>
      <p:sp>
        <p:nvSpPr>
          <p:cNvPr id="18" name="TextBox 17"/>
          <p:cNvSpPr txBox="1"/>
          <p:nvPr/>
        </p:nvSpPr>
        <p:spPr>
          <a:xfrm>
            <a:off x="3657600" y="2508520"/>
            <a:ext cx="7933386" cy="584775"/>
          </a:xfrm>
          <a:prstGeom prst="rect">
            <a:avLst/>
          </a:prstGeom>
          <a:noFill/>
        </p:spPr>
        <p:txBody>
          <a:bodyPr wrap="square" rtlCol="0">
            <a:spAutoFit/>
          </a:bodyPr>
          <a:lstStyle/>
          <a:p>
            <a:r>
              <a:rPr lang="en-US" sz="3200" dirty="0" smtClean="0">
                <a:latin typeface="Andalus" panose="02020603050405020304" pitchFamily="18" charset="-78"/>
                <a:cs typeface="Andalus" panose="02020603050405020304" pitchFamily="18" charset="-78"/>
              </a:rPr>
              <a:t>Nakshi Kantha is a kind of embroidered quilt.</a:t>
            </a:r>
            <a:endParaRPr lang="en-US" sz="3200" dirty="0">
              <a:latin typeface="Andalus" panose="02020603050405020304" pitchFamily="18" charset="-78"/>
              <a:cs typeface="Andalus" panose="02020603050405020304" pitchFamily="18" charset="-78"/>
            </a:endParaRPr>
          </a:p>
        </p:txBody>
      </p:sp>
      <p:sp>
        <p:nvSpPr>
          <p:cNvPr id="19" name="TextBox 18"/>
          <p:cNvSpPr txBox="1"/>
          <p:nvPr/>
        </p:nvSpPr>
        <p:spPr>
          <a:xfrm>
            <a:off x="2135744" y="6087417"/>
            <a:ext cx="9828729" cy="584775"/>
          </a:xfrm>
          <a:prstGeom prst="rect">
            <a:avLst/>
          </a:prstGeom>
          <a:noFill/>
        </p:spPr>
        <p:txBody>
          <a:bodyPr wrap="square" rtlCol="0">
            <a:spAutoFit/>
          </a:bodyPr>
          <a:lstStyle/>
          <a:p>
            <a:r>
              <a:rPr lang="en-US" sz="3200" dirty="0" smtClean="0">
                <a:latin typeface="Andalus" panose="02020603050405020304" pitchFamily="18" charset="-78"/>
                <a:cs typeface="Andalus" panose="02020603050405020304" pitchFamily="18" charset="-78"/>
              </a:rPr>
              <a:t>Old or new cloth and thread are used to make these quilt.</a:t>
            </a:r>
            <a:endParaRPr lang="en-US" sz="3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07977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grpId="0" nodeType="click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wipe(down)">
                                      <p:cBhvr>
                                        <p:cTn id="55" dur="580">
                                          <p:stCondLst>
                                            <p:cond delay="0"/>
                                          </p:stCondLst>
                                        </p:cTn>
                                        <p:tgtEl>
                                          <p:spTgt spid="5"/>
                                        </p:tgtEl>
                                      </p:cBhvr>
                                    </p:animEffect>
                                    <p:anim calcmode="lin" valueType="num">
                                      <p:cBhvr>
                                        <p:cTn id="5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1" dur="26">
                                          <p:stCondLst>
                                            <p:cond delay="650"/>
                                          </p:stCondLst>
                                        </p:cTn>
                                        <p:tgtEl>
                                          <p:spTgt spid="5"/>
                                        </p:tgtEl>
                                      </p:cBhvr>
                                      <p:to x="100000" y="60000"/>
                                    </p:animScale>
                                    <p:animScale>
                                      <p:cBhvr>
                                        <p:cTn id="62" dur="166" decel="50000">
                                          <p:stCondLst>
                                            <p:cond delay="676"/>
                                          </p:stCondLst>
                                        </p:cTn>
                                        <p:tgtEl>
                                          <p:spTgt spid="5"/>
                                        </p:tgtEl>
                                      </p:cBhvr>
                                      <p:to x="100000" y="100000"/>
                                    </p:animScale>
                                    <p:animScale>
                                      <p:cBhvr>
                                        <p:cTn id="63" dur="26">
                                          <p:stCondLst>
                                            <p:cond delay="1312"/>
                                          </p:stCondLst>
                                        </p:cTn>
                                        <p:tgtEl>
                                          <p:spTgt spid="5"/>
                                        </p:tgtEl>
                                      </p:cBhvr>
                                      <p:to x="100000" y="80000"/>
                                    </p:animScale>
                                    <p:animScale>
                                      <p:cBhvr>
                                        <p:cTn id="64" dur="166" decel="50000">
                                          <p:stCondLst>
                                            <p:cond delay="1338"/>
                                          </p:stCondLst>
                                        </p:cTn>
                                        <p:tgtEl>
                                          <p:spTgt spid="5"/>
                                        </p:tgtEl>
                                      </p:cBhvr>
                                      <p:to x="100000" y="100000"/>
                                    </p:animScale>
                                    <p:animScale>
                                      <p:cBhvr>
                                        <p:cTn id="65" dur="26">
                                          <p:stCondLst>
                                            <p:cond delay="1642"/>
                                          </p:stCondLst>
                                        </p:cTn>
                                        <p:tgtEl>
                                          <p:spTgt spid="5"/>
                                        </p:tgtEl>
                                      </p:cBhvr>
                                      <p:to x="100000" y="90000"/>
                                    </p:animScale>
                                    <p:animScale>
                                      <p:cBhvr>
                                        <p:cTn id="66" dur="166" decel="50000">
                                          <p:stCondLst>
                                            <p:cond delay="1668"/>
                                          </p:stCondLst>
                                        </p:cTn>
                                        <p:tgtEl>
                                          <p:spTgt spid="5"/>
                                        </p:tgtEl>
                                      </p:cBhvr>
                                      <p:to x="100000" y="100000"/>
                                    </p:animScale>
                                    <p:animScale>
                                      <p:cBhvr>
                                        <p:cTn id="67" dur="26">
                                          <p:stCondLst>
                                            <p:cond delay="1808"/>
                                          </p:stCondLst>
                                        </p:cTn>
                                        <p:tgtEl>
                                          <p:spTgt spid="5"/>
                                        </p:tgtEl>
                                      </p:cBhvr>
                                      <p:to x="100000" y="95000"/>
                                    </p:animScale>
                                    <p:animScale>
                                      <p:cBhvr>
                                        <p:cTn id="68" dur="166" decel="50000">
                                          <p:stCondLst>
                                            <p:cond delay="1834"/>
                                          </p:stCondLst>
                                        </p:cTn>
                                        <p:tgtEl>
                                          <p:spTgt spid="5"/>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6"/>
                                        </p:tgtEl>
                                        <p:attrNameLst>
                                          <p:attrName>style.visibility</p:attrName>
                                        </p:attrNameLst>
                                      </p:cBhvr>
                                      <p:to>
                                        <p:strVal val="visible"/>
                                      </p:to>
                                    </p:set>
                                    <p:animEffect transition="in" filter="wipe(down)">
                                      <p:cBhvr>
                                        <p:cTn id="73" dur="580">
                                          <p:stCondLst>
                                            <p:cond delay="0"/>
                                          </p:stCondLst>
                                        </p:cTn>
                                        <p:tgtEl>
                                          <p:spTgt spid="6"/>
                                        </p:tgtEl>
                                      </p:cBhvr>
                                    </p:animEffect>
                                    <p:anim calcmode="lin" valueType="num">
                                      <p:cBhvr>
                                        <p:cTn id="7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79" dur="26">
                                          <p:stCondLst>
                                            <p:cond delay="650"/>
                                          </p:stCondLst>
                                        </p:cTn>
                                        <p:tgtEl>
                                          <p:spTgt spid="6"/>
                                        </p:tgtEl>
                                      </p:cBhvr>
                                      <p:to x="100000" y="60000"/>
                                    </p:animScale>
                                    <p:animScale>
                                      <p:cBhvr>
                                        <p:cTn id="80" dur="166" decel="50000">
                                          <p:stCondLst>
                                            <p:cond delay="676"/>
                                          </p:stCondLst>
                                        </p:cTn>
                                        <p:tgtEl>
                                          <p:spTgt spid="6"/>
                                        </p:tgtEl>
                                      </p:cBhvr>
                                      <p:to x="100000" y="100000"/>
                                    </p:animScale>
                                    <p:animScale>
                                      <p:cBhvr>
                                        <p:cTn id="81" dur="26">
                                          <p:stCondLst>
                                            <p:cond delay="1312"/>
                                          </p:stCondLst>
                                        </p:cTn>
                                        <p:tgtEl>
                                          <p:spTgt spid="6"/>
                                        </p:tgtEl>
                                      </p:cBhvr>
                                      <p:to x="100000" y="80000"/>
                                    </p:animScale>
                                    <p:animScale>
                                      <p:cBhvr>
                                        <p:cTn id="82" dur="166" decel="50000">
                                          <p:stCondLst>
                                            <p:cond delay="1338"/>
                                          </p:stCondLst>
                                        </p:cTn>
                                        <p:tgtEl>
                                          <p:spTgt spid="6"/>
                                        </p:tgtEl>
                                      </p:cBhvr>
                                      <p:to x="100000" y="100000"/>
                                    </p:animScale>
                                    <p:animScale>
                                      <p:cBhvr>
                                        <p:cTn id="83" dur="26">
                                          <p:stCondLst>
                                            <p:cond delay="1642"/>
                                          </p:stCondLst>
                                        </p:cTn>
                                        <p:tgtEl>
                                          <p:spTgt spid="6"/>
                                        </p:tgtEl>
                                      </p:cBhvr>
                                      <p:to x="100000" y="90000"/>
                                    </p:animScale>
                                    <p:animScale>
                                      <p:cBhvr>
                                        <p:cTn id="84" dur="166" decel="50000">
                                          <p:stCondLst>
                                            <p:cond delay="1668"/>
                                          </p:stCondLst>
                                        </p:cTn>
                                        <p:tgtEl>
                                          <p:spTgt spid="6"/>
                                        </p:tgtEl>
                                      </p:cBhvr>
                                      <p:to x="100000" y="100000"/>
                                    </p:animScale>
                                    <p:animScale>
                                      <p:cBhvr>
                                        <p:cTn id="85" dur="26">
                                          <p:stCondLst>
                                            <p:cond delay="1808"/>
                                          </p:stCondLst>
                                        </p:cTn>
                                        <p:tgtEl>
                                          <p:spTgt spid="6"/>
                                        </p:tgtEl>
                                      </p:cBhvr>
                                      <p:to x="100000" y="95000"/>
                                    </p:animScale>
                                    <p:animScale>
                                      <p:cBhvr>
                                        <p:cTn id="86" dur="166" decel="50000">
                                          <p:stCondLst>
                                            <p:cond delay="1834"/>
                                          </p:stCondLst>
                                        </p:cTn>
                                        <p:tgtEl>
                                          <p:spTgt spid="6"/>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down)">
                                      <p:cBhvr>
                                        <p:cTn id="91" dur="580">
                                          <p:stCondLst>
                                            <p:cond delay="0"/>
                                          </p:stCondLst>
                                        </p:cTn>
                                        <p:tgtEl>
                                          <p:spTgt spid="7"/>
                                        </p:tgtEl>
                                      </p:cBhvr>
                                    </p:animEffect>
                                    <p:anim calcmode="lin" valueType="num">
                                      <p:cBhvr>
                                        <p:cTn id="9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97" dur="26">
                                          <p:stCondLst>
                                            <p:cond delay="650"/>
                                          </p:stCondLst>
                                        </p:cTn>
                                        <p:tgtEl>
                                          <p:spTgt spid="7"/>
                                        </p:tgtEl>
                                      </p:cBhvr>
                                      <p:to x="100000" y="60000"/>
                                    </p:animScale>
                                    <p:animScale>
                                      <p:cBhvr>
                                        <p:cTn id="98" dur="166" decel="50000">
                                          <p:stCondLst>
                                            <p:cond delay="676"/>
                                          </p:stCondLst>
                                        </p:cTn>
                                        <p:tgtEl>
                                          <p:spTgt spid="7"/>
                                        </p:tgtEl>
                                      </p:cBhvr>
                                      <p:to x="100000" y="100000"/>
                                    </p:animScale>
                                    <p:animScale>
                                      <p:cBhvr>
                                        <p:cTn id="99" dur="26">
                                          <p:stCondLst>
                                            <p:cond delay="1312"/>
                                          </p:stCondLst>
                                        </p:cTn>
                                        <p:tgtEl>
                                          <p:spTgt spid="7"/>
                                        </p:tgtEl>
                                      </p:cBhvr>
                                      <p:to x="100000" y="80000"/>
                                    </p:animScale>
                                    <p:animScale>
                                      <p:cBhvr>
                                        <p:cTn id="100" dur="166" decel="50000">
                                          <p:stCondLst>
                                            <p:cond delay="1338"/>
                                          </p:stCondLst>
                                        </p:cTn>
                                        <p:tgtEl>
                                          <p:spTgt spid="7"/>
                                        </p:tgtEl>
                                      </p:cBhvr>
                                      <p:to x="100000" y="100000"/>
                                    </p:animScale>
                                    <p:animScale>
                                      <p:cBhvr>
                                        <p:cTn id="101" dur="26">
                                          <p:stCondLst>
                                            <p:cond delay="1642"/>
                                          </p:stCondLst>
                                        </p:cTn>
                                        <p:tgtEl>
                                          <p:spTgt spid="7"/>
                                        </p:tgtEl>
                                      </p:cBhvr>
                                      <p:to x="100000" y="90000"/>
                                    </p:animScale>
                                    <p:animScale>
                                      <p:cBhvr>
                                        <p:cTn id="102" dur="166" decel="50000">
                                          <p:stCondLst>
                                            <p:cond delay="1668"/>
                                          </p:stCondLst>
                                        </p:cTn>
                                        <p:tgtEl>
                                          <p:spTgt spid="7"/>
                                        </p:tgtEl>
                                      </p:cBhvr>
                                      <p:to x="100000" y="100000"/>
                                    </p:animScale>
                                    <p:animScale>
                                      <p:cBhvr>
                                        <p:cTn id="103" dur="26">
                                          <p:stCondLst>
                                            <p:cond delay="1808"/>
                                          </p:stCondLst>
                                        </p:cTn>
                                        <p:tgtEl>
                                          <p:spTgt spid="7"/>
                                        </p:tgtEl>
                                      </p:cBhvr>
                                      <p:to x="100000" y="95000"/>
                                    </p:animScale>
                                    <p:animScale>
                                      <p:cBhvr>
                                        <p:cTn id="104" dur="166" decel="50000">
                                          <p:stCondLst>
                                            <p:cond delay="1834"/>
                                          </p:stCondLst>
                                        </p:cTn>
                                        <p:tgtEl>
                                          <p:spTgt spid="7"/>
                                        </p:tgtEl>
                                      </p:cBhvr>
                                      <p:to x="100000" y="100000"/>
                                    </p:animScale>
                                  </p:childTnLst>
                                </p:cTn>
                              </p:par>
                            </p:childTnLst>
                          </p:cTn>
                        </p:par>
                      </p:childTnLst>
                    </p:cTn>
                  </p:par>
                  <p:par>
                    <p:cTn id="105" fill="hold">
                      <p:stCondLst>
                        <p:cond delay="indefinite"/>
                      </p:stCondLst>
                      <p:childTnLst>
                        <p:par>
                          <p:cTn id="106" fill="hold">
                            <p:stCondLst>
                              <p:cond delay="0"/>
                            </p:stCondLst>
                            <p:childTnLst>
                              <p:par>
                                <p:cTn id="107" presetID="26" presetClass="entr" presetSubtype="0" fill="hold" grpId="0" nodeType="clickEffect">
                                  <p:stCondLst>
                                    <p:cond delay="0"/>
                                  </p:stCondLst>
                                  <p:childTnLst>
                                    <p:set>
                                      <p:cBhvr>
                                        <p:cTn id="108" dur="1" fill="hold">
                                          <p:stCondLst>
                                            <p:cond delay="0"/>
                                          </p:stCondLst>
                                        </p:cTn>
                                        <p:tgtEl>
                                          <p:spTgt spid="9"/>
                                        </p:tgtEl>
                                        <p:attrNameLst>
                                          <p:attrName>style.visibility</p:attrName>
                                        </p:attrNameLst>
                                      </p:cBhvr>
                                      <p:to>
                                        <p:strVal val="visible"/>
                                      </p:to>
                                    </p:set>
                                    <p:animEffect transition="in" filter="wipe(down)">
                                      <p:cBhvr>
                                        <p:cTn id="109" dur="580">
                                          <p:stCondLst>
                                            <p:cond delay="0"/>
                                          </p:stCondLst>
                                        </p:cTn>
                                        <p:tgtEl>
                                          <p:spTgt spid="9"/>
                                        </p:tgtEl>
                                      </p:cBhvr>
                                    </p:animEffect>
                                    <p:anim calcmode="lin" valueType="num">
                                      <p:cBhvr>
                                        <p:cTn id="11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15" dur="26">
                                          <p:stCondLst>
                                            <p:cond delay="650"/>
                                          </p:stCondLst>
                                        </p:cTn>
                                        <p:tgtEl>
                                          <p:spTgt spid="9"/>
                                        </p:tgtEl>
                                      </p:cBhvr>
                                      <p:to x="100000" y="60000"/>
                                    </p:animScale>
                                    <p:animScale>
                                      <p:cBhvr>
                                        <p:cTn id="116" dur="166" decel="50000">
                                          <p:stCondLst>
                                            <p:cond delay="676"/>
                                          </p:stCondLst>
                                        </p:cTn>
                                        <p:tgtEl>
                                          <p:spTgt spid="9"/>
                                        </p:tgtEl>
                                      </p:cBhvr>
                                      <p:to x="100000" y="100000"/>
                                    </p:animScale>
                                    <p:animScale>
                                      <p:cBhvr>
                                        <p:cTn id="117" dur="26">
                                          <p:stCondLst>
                                            <p:cond delay="1312"/>
                                          </p:stCondLst>
                                        </p:cTn>
                                        <p:tgtEl>
                                          <p:spTgt spid="9"/>
                                        </p:tgtEl>
                                      </p:cBhvr>
                                      <p:to x="100000" y="80000"/>
                                    </p:animScale>
                                    <p:animScale>
                                      <p:cBhvr>
                                        <p:cTn id="118" dur="166" decel="50000">
                                          <p:stCondLst>
                                            <p:cond delay="1338"/>
                                          </p:stCondLst>
                                        </p:cTn>
                                        <p:tgtEl>
                                          <p:spTgt spid="9"/>
                                        </p:tgtEl>
                                      </p:cBhvr>
                                      <p:to x="100000" y="100000"/>
                                    </p:animScale>
                                    <p:animScale>
                                      <p:cBhvr>
                                        <p:cTn id="119" dur="26">
                                          <p:stCondLst>
                                            <p:cond delay="1642"/>
                                          </p:stCondLst>
                                        </p:cTn>
                                        <p:tgtEl>
                                          <p:spTgt spid="9"/>
                                        </p:tgtEl>
                                      </p:cBhvr>
                                      <p:to x="100000" y="90000"/>
                                    </p:animScale>
                                    <p:animScale>
                                      <p:cBhvr>
                                        <p:cTn id="120" dur="166" decel="50000">
                                          <p:stCondLst>
                                            <p:cond delay="1668"/>
                                          </p:stCondLst>
                                        </p:cTn>
                                        <p:tgtEl>
                                          <p:spTgt spid="9"/>
                                        </p:tgtEl>
                                      </p:cBhvr>
                                      <p:to x="100000" y="100000"/>
                                    </p:animScale>
                                    <p:animScale>
                                      <p:cBhvr>
                                        <p:cTn id="121" dur="26">
                                          <p:stCondLst>
                                            <p:cond delay="1808"/>
                                          </p:stCondLst>
                                        </p:cTn>
                                        <p:tgtEl>
                                          <p:spTgt spid="9"/>
                                        </p:tgtEl>
                                      </p:cBhvr>
                                      <p:to x="100000" y="95000"/>
                                    </p:animScale>
                                    <p:animScale>
                                      <p:cBhvr>
                                        <p:cTn id="122" dur="166" decel="50000">
                                          <p:stCondLst>
                                            <p:cond delay="1834"/>
                                          </p:stCondLst>
                                        </p:cTn>
                                        <p:tgtEl>
                                          <p:spTgt spid="9"/>
                                        </p:tgtEl>
                                      </p:cBhvr>
                                      <p:to x="100000" y="100000"/>
                                    </p:animScale>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grpId="0" nodeType="clickEffect">
                                  <p:stCondLst>
                                    <p:cond delay="0"/>
                                  </p:stCondLst>
                                  <p:childTnLst>
                                    <p:set>
                                      <p:cBhvr>
                                        <p:cTn id="126" dur="1" fill="hold">
                                          <p:stCondLst>
                                            <p:cond delay="0"/>
                                          </p:stCondLst>
                                        </p:cTn>
                                        <p:tgtEl>
                                          <p:spTgt spid="10"/>
                                        </p:tgtEl>
                                        <p:attrNameLst>
                                          <p:attrName>style.visibility</p:attrName>
                                        </p:attrNameLst>
                                      </p:cBhvr>
                                      <p:to>
                                        <p:strVal val="visible"/>
                                      </p:to>
                                    </p:set>
                                    <p:animEffect transition="in" filter="wipe(down)">
                                      <p:cBhvr>
                                        <p:cTn id="127" dur="580">
                                          <p:stCondLst>
                                            <p:cond delay="0"/>
                                          </p:stCondLst>
                                        </p:cTn>
                                        <p:tgtEl>
                                          <p:spTgt spid="10"/>
                                        </p:tgtEl>
                                      </p:cBhvr>
                                    </p:animEffect>
                                    <p:anim calcmode="lin" valueType="num">
                                      <p:cBhvr>
                                        <p:cTn id="12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2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3" dur="26">
                                          <p:stCondLst>
                                            <p:cond delay="650"/>
                                          </p:stCondLst>
                                        </p:cTn>
                                        <p:tgtEl>
                                          <p:spTgt spid="10"/>
                                        </p:tgtEl>
                                      </p:cBhvr>
                                      <p:to x="100000" y="60000"/>
                                    </p:animScale>
                                    <p:animScale>
                                      <p:cBhvr>
                                        <p:cTn id="134" dur="166" decel="50000">
                                          <p:stCondLst>
                                            <p:cond delay="676"/>
                                          </p:stCondLst>
                                        </p:cTn>
                                        <p:tgtEl>
                                          <p:spTgt spid="10"/>
                                        </p:tgtEl>
                                      </p:cBhvr>
                                      <p:to x="100000" y="100000"/>
                                    </p:animScale>
                                    <p:animScale>
                                      <p:cBhvr>
                                        <p:cTn id="135" dur="26">
                                          <p:stCondLst>
                                            <p:cond delay="1312"/>
                                          </p:stCondLst>
                                        </p:cTn>
                                        <p:tgtEl>
                                          <p:spTgt spid="10"/>
                                        </p:tgtEl>
                                      </p:cBhvr>
                                      <p:to x="100000" y="80000"/>
                                    </p:animScale>
                                    <p:animScale>
                                      <p:cBhvr>
                                        <p:cTn id="136" dur="166" decel="50000">
                                          <p:stCondLst>
                                            <p:cond delay="1338"/>
                                          </p:stCondLst>
                                        </p:cTn>
                                        <p:tgtEl>
                                          <p:spTgt spid="10"/>
                                        </p:tgtEl>
                                      </p:cBhvr>
                                      <p:to x="100000" y="100000"/>
                                    </p:animScale>
                                    <p:animScale>
                                      <p:cBhvr>
                                        <p:cTn id="137" dur="26">
                                          <p:stCondLst>
                                            <p:cond delay="1642"/>
                                          </p:stCondLst>
                                        </p:cTn>
                                        <p:tgtEl>
                                          <p:spTgt spid="10"/>
                                        </p:tgtEl>
                                      </p:cBhvr>
                                      <p:to x="100000" y="90000"/>
                                    </p:animScale>
                                    <p:animScale>
                                      <p:cBhvr>
                                        <p:cTn id="138" dur="166" decel="50000">
                                          <p:stCondLst>
                                            <p:cond delay="1668"/>
                                          </p:stCondLst>
                                        </p:cTn>
                                        <p:tgtEl>
                                          <p:spTgt spid="10"/>
                                        </p:tgtEl>
                                      </p:cBhvr>
                                      <p:to x="100000" y="100000"/>
                                    </p:animScale>
                                    <p:animScale>
                                      <p:cBhvr>
                                        <p:cTn id="139" dur="26">
                                          <p:stCondLst>
                                            <p:cond delay="1808"/>
                                          </p:stCondLst>
                                        </p:cTn>
                                        <p:tgtEl>
                                          <p:spTgt spid="10"/>
                                        </p:tgtEl>
                                      </p:cBhvr>
                                      <p:to x="100000" y="95000"/>
                                    </p:animScale>
                                    <p:animScale>
                                      <p:cBhvr>
                                        <p:cTn id="140" dur="166" decel="50000">
                                          <p:stCondLst>
                                            <p:cond delay="1834"/>
                                          </p:stCondLst>
                                        </p:cTn>
                                        <p:tgtEl>
                                          <p:spTgt spid="10"/>
                                        </p:tgtEl>
                                      </p:cBhvr>
                                      <p:to x="100000" y="100000"/>
                                    </p:animScale>
                                  </p:childTnLst>
                                </p:cTn>
                              </p:par>
                            </p:childTnLst>
                          </p:cTn>
                        </p:par>
                      </p:childTnLst>
                    </p:cTn>
                  </p:par>
                  <p:par>
                    <p:cTn id="141" fill="hold">
                      <p:stCondLst>
                        <p:cond delay="indefinite"/>
                      </p:stCondLst>
                      <p:childTnLst>
                        <p:par>
                          <p:cTn id="142" fill="hold">
                            <p:stCondLst>
                              <p:cond delay="0"/>
                            </p:stCondLst>
                            <p:childTnLst>
                              <p:par>
                                <p:cTn id="143" presetID="26" presetClass="entr" presetSubtype="0" fill="hold" grpId="0" nodeType="clickEffect">
                                  <p:stCondLst>
                                    <p:cond delay="0"/>
                                  </p:stCondLst>
                                  <p:childTnLst>
                                    <p:set>
                                      <p:cBhvr>
                                        <p:cTn id="144" dur="1" fill="hold">
                                          <p:stCondLst>
                                            <p:cond delay="0"/>
                                          </p:stCondLst>
                                        </p:cTn>
                                        <p:tgtEl>
                                          <p:spTgt spid="19"/>
                                        </p:tgtEl>
                                        <p:attrNameLst>
                                          <p:attrName>style.visibility</p:attrName>
                                        </p:attrNameLst>
                                      </p:cBhvr>
                                      <p:to>
                                        <p:strVal val="visible"/>
                                      </p:to>
                                    </p:set>
                                    <p:animEffect transition="in" filter="wipe(down)">
                                      <p:cBhvr>
                                        <p:cTn id="145" dur="580">
                                          <p:stCondLst>
                                            <p:cond delay="0"/>
                                          </p:stCondLst>
                                        </p:cTn>
                                        <p:tgtEl>
                                          <p:spTgt spid="19"/>
                                        </p:tgtEl>
                                      </p:cBhvr>
                                    </p:animEffect>
                                    <p:anim calcmode="lin" valueType="num">
                                      <p:cBhvr>
                                        <p:cTn id="14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51" dur="26">
                                          <p:stCondLst>
                                            <p:cond delay="650"/>
                                          </p:stCondLst>
                                        </p:cTn>
                                        <p:tgtEl>
                                          <p:spTgt spid="19"/>
                                        </p:tgtEl>
                                      </p:cBhvr>
                                      <p:to x="100000" y="60000"/>
                                    </p:animScale>
                                    <p:animScale>
                                      <p:cBhvr>
                                        <p:cTn id="152" dur="166" decel="50000">
                                          <p:stCondLst>
                                            <p:cond delay="676"/>
                                          </p:stCondLst>
                                        </p:cTn>
                                        <p:tgtEl>
                                          <p:spTgt spid="19"/>
                                        </p:tgtEl>
                                      </p:cBhvr>
                                      <p:to x="100000" y="100000"/>
                                    </p:animScale>
                                    <p:animScale>
                                      <p:cBhvr>
                                        <p:cTn id="153" dur="26">
                                          <p:stCondLst>
                                            <p:cond delay="1312"/>
                                          </p:stCondLst>
                                        </p:cTn>
                                        <p:tgtEl>
                                          <p:spTgt spid="19"/>
                                        </p:tgtEl>
                                      </p:cBhvr>
                                      <p:to x="100000" y="80000"/>
                                    </p:animScale>
                                    <p:animScale>
                                      <p:cBhvr>
                                        <p:cTn id="154" dur="166" decel="50000">
                                          <p:stCondLst>
                                            <p:cond delay="1338"/>
                                          </p:stCondLst>
                                        </p:cTn>
                                        <p:tgtEl>
                                          <p:spTgt spid="19"/>
                                        </p:tgtEl>
                                      </p:cBhvr>
                                      <p:to x="100000" y="100000"/>
                                    </p:animScale>
                                    <p:animScale>
                                      <p:cBhvr>
                                        <p:cTn id="155" dur="26">
                                          <p:stCondLst>
                                            <p:cond delay="1642"/>
                                          </p:stCondLst>
                                        </p:cTn>
                                        <p:tgtEl>
                                          <p:spTgt spid="19"/>
                                        </p:tgtEl>
                                      </p:cBhvr>
                                      <p:to x="100000" y="90000"/>
                                    </p:animScale>
                                    <p:animScale>
                                      <p:cBhvr>
                                        <p:cTn id="156" dur="166" decel="50000">
                                          <p:stCondLst>
                                            <p:cond delay="1668"/>
                                          </p:stCondLst>
                                        </p:cTn>
                                        <p:tgtEl>
                                          <p:spTgt spid="19"/>
                                        </p:tgtEl>
                                      </p:cBhvr>
                                      <p:to x="100000" y="100000"/>
                                    </p:animScale>
                                    <p:animScale>
                                      <p:cBhvr>
                                        <p:cTn id="157" dur="26">
                                          <p:stCondLst>
                                            <p:cond delay="1808"/>
                                          </p:stCondLst>
                                        </p:cTn>
                                        <p:tgtEl>
                                          <p:spTgt spid="19"/>
                                        </p:tgtEl>
                                      </p:cBhvr>
                                      <p:to x="100000" y="95000"/>
                                    </p:animScale>
                                    <p:animScale>
                                      <p:cBhvr>
                                        <p:cTn id="158" dur="166" decel="50000">
                                          <p:stCondLst>
                                            <p:cond delay="1834"/>
                                          </p:stCondLst>
                                        </p:cTn>
                                        <p:tgtEl>
                                          <p:spTgt spid="19"/>
                                        </p:tgtEl>
                                      </p:cBhvr>
                                      <p:to x="100000" y="100000"/>
                                    </p:animScale>
                                  </p:childTnLst>
                                </p:cTn>
                              </p:par>
                            </p:childTnLst>
                          </p:cTn>
                        </p:par>
                      </p:childTnLst>
                    </p:cTn>
                  </p:par>
                  <p:par>
                    <p:cTn id="159" fill="hold">
                      <p:stCondLst>
                        <p:cond delay="indefinite"/>
                      </p:stCondLst>
                      <p:childTnLst>
                        <p:par>
                          <p:cTn id="160" fill="hold">
                            <p:stCondLst>
                              <p:cond delay="0"/>
                            </p:stCondLst>
                            <p:childTnLst>
                              <p:par>
                                <p:cTn id="161" presetID="26" presetClass="entr" presetSubtype="0" fill="hold" grpId="0" nodeType="clickEffect">
                                  <p:stCondLst>
                                    <p:cond delay="0"/>
                                  </p:stCondLst>
                                  <p:childTnLst>
                                    <p:set>
                                      <p:cBhvr>
                                        <p:cTn id="162" dur="1" fill="hold">
                                          <p:stCondLst>
                                            <p:cond delay="0"/>
                                          </p:stCondLst>
                                        </p:cTn>
                                        <p:tgtEl>
                                          <p:spTgt spid="15"/>
                                        </p:tgtEl>
                                        <p:attrNameLst>
                                          <p:attrName>style.visibility</p:attrName>
                                        </p:attrNameLst>
                                      </p:cBhvr>
                                      <p:to>
                                        <p:strVal val="visible"/>
                                      </p:to>
                                    </p:set>
                                    <p:animEffect transition="in" filter="wipe(down)">
                                      <p:cBhvr>
                                        <p:cTn id="163" dur="580">
                                          <p:stCondLst>
                                            <p:cond delay="0"/>
                                          </p:stCondLst>
                                        </p:cTn>
                                        <p:tgtEl>
                                          <p:spTgt spid="15"/>
                                        </p:tgtEl>
                                      </p:cBhvr>
                                    </p:animEffect>
                                    <p:anim calcmode="lin" valueType="num">
                                      <p:cBhvr>
                                        <p:cTn id="16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6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6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6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6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69" dur="26">
                                          <p:stCondLst>
                                            <p:cond delay="650"/>
                                          </p:stCondLst>
                                        </p:cTn>
                                        <p:tgtEl>
                                          <p:spTgt spid="15"/>
                                        </p:tgtEl>
                                      </p:cBhvr>
                                      <p:to x="100000" y="60000"/>
                                    </p:animScale>
                                    <p:animScale>
                                      <p:cBhvr>
                                        <p:cTn id="170" dur="166" decel="50000">
                                          <p:stCondLst>
                                            <p:cond delay="676"/>
                                          </p:stCondLst>
                                        </p:cTn>
                                        <p:tgtEl>
                                          <p:spTgt spid="15"/>
                                        </p:tgtEl>
                                      </p:cBhvr>
                                      <p:to x="100000" y="100000"/>
                                    </p:animScale>
                                    <p:animScale>
                                      <p:cBhvr>
                                        <p:cTn id="171" dur="26">
                                          <p:stCondLst>
                                            <p:cond delay="1312"/>
                                          </p:stCondLst>
                                        </p:cTn>
                                        <p:tgtEl>
                                          <p:spTgt spid="15"/>
                                        </p:tgtEl>
                                      </p:cBhvr>
                                      <p:to x="100000" y="80000"/>
                                    </p:animScale>
                                    <p:animScale>
                                      <p:cBhvr>
                                        <p:cTn id="172" dur="166" decel="50000">
                                          <p:stCondLst>
                                            <p:cond delay="1338"/>
                                          </p:stCondLst>
                                        </p:cTn>
                                        <p:tgtEl>
                                          <p:spTgt spid="15"/>
                                        </p:tgtEl>
                                      </p:cBhvr>
                                      <p:to x="100000" y="100000"/>
                                    </p:animScale>
                                    <p:animScale>
                                      <p:cBhvr>
                                        <p:cTn id="173" dur="26">
                                          <p:stCondLst>
                                            <p:cond delay="1642"/>
                                          </p:stCondLst>
                                        </p:cTn>
                                        <p:tgtEl>
                                          <p:spTgt spid="15"/>
                                        </p:tgtEl>
                                      </p:cBhvr>
                                      <p:to x="100000" y="90000"/>
                                    </p:animScale>
                                    <p:animScale>
                                      <p:cBhvr>
                                        <p:cTn id="174" dur="166" decel="50000">
                                          <p:stCondLst>
                                            <p:cond delay="1668"/>
                                          </p:stCondLst>
                                        </p:cTn>
                                        <p:tgtEl>
                                          <p:spTgt spid="15"/>
                                        </p:tgtEl>
                                      </p:cBhvr>
                                      <p:to x="100000" y="100000"/>
                                    </p:animScale>
                                    <p:animScale>
                                      <p:cBhvr>
                                        <p:cTn id="175" dur="26">
                                          <p:stCondLst>
                                            <p:cond delay="1808"/>
                                          </p:stCondLst>
                                        </p:cTn>
                                        <p:tgtEl>
                                          <p:spTgt spid="15"/>
                                        </p:tgtEl>
                                      </p:cBhvr>
                                      <p:to x="100000" y="95000"/>
                                    </p:animScale>
                                    <p:animScale>
                                      <p:cBhvr>
                                        <p:cTn id="176" dur="166" decel="50000">
                                          <p:stCondLst>
                                            <p:cond delay="1834"/>
                                          </p:stCondLst>
                                        </p:cTn>
                                        <p:tgtEl>
                                          <p:spTgt spid="15"/>
                                        </p:tgtEl>
                                      </p:cBhvr>
                                      <p:to x="100000" y="100000"/>
                                    </p:animScale>
                                  </p:childTnLst>
                                </p:cTn>
                              </p:par>
                            </p:childTnLst>
                          </p:cTn>
                        </p:par>
                      </p:childTnLst>
                    </p:cTn>
                  </p:par>
                  <p:par>
                    <p:cTn id="177" fill="hold">
                      <p:stCondLst>
                        <p:cond delay="indefinite"/>
                      </p:stCondLst>
                      <p:childTnLst>
                        <p:par>
                          <p:cTn id="178" fill="hold">
                            <p:stCondLst>
                              <p:cond delay="0"/>
                            </p:stCondLst>
                            <p:childTnLst>
                              <p:par>
                                <p:cTn id="179" presetID="26" presetClass="entr" presetSubtype="0" fill="hold" grpId="0" nodeType="clickEffect">
                                  <p:stCondLst>
                                    <p:cond delay="0"/>
                                  </p:stCondLst>
                                  <p:childTnLst>
                                    <p:set>
                                      <p:cBhvr>
                                        <p:cTn id="180" dur="1" fill="hold">
                                          <p:stCondLst>
                                            <p:cond delay="0"/>
                                          </p:stCondLst>
                                        </p:cTn>
                                        <p:tgtEl>
                                          <p:spTgt spid="16"/>
                                        </p:tgtEl>
                                        <p:attrNameLst>
                                          <p:attrName>style.visibility</p:attrName>
                                        </p:attrNameLst>
                                      </p:cBhvr>
                                      <p:to>
                                        <p:strVal val="visible"/>
                                      </p:to>
                                    </p:set>
                                    <p:animEffect transition="in" filter="wipe(down)">
                                      <p:cBhvr>
                                        <p:cTn id="181" dur="580">
                                          <p:stCondLst>
                                            <p:cond delay="0"/>
                                          </p:stCondLst>
                                        </p:cTn>
                                        <p:tgtEl>
                                          <p:spTgt spid="16"/>
                                        </p:tgtEl>
                                      </p:cBhvr>
                                    </p:animEffect>
                                    <p:anim calcmode="lin" valueType="num">
                                      <p:cBhvr>
                                        <p:cTn id="18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8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8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8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87" dur="26">
                                          <p:stCondLst>
                                            <p:cond delay="650"/>
                                          </p:stCondLst>
                                        </p:cTn>
                                        <p:tgtEl>
                                          <p:spTgt spid="16"/>
                                        </p:tgtEl>
                                      </p:cBhvr>
                                      <p:to x="100000" y="60000"/>
                                    </p:animScale>
                                    <p:animScale>
                                      <p:cBhvr>
                                        <p:cTn id="188" dur="166" decel="50000">
                                          <p:stCondLst>
                                            <p:cond delay="676"/>
                                          </p:stCondLst>
                                        </p:cTn>
                                        <p:tgtEl>
                                          <p:spTgt spid="16"/>
                                        </p:tgtEl>
                                      </p:cBhvr>
                                      <p:to x="100000" y="100000"/>
                                    </p:animScale>
                                    <p:animScale>
                                      <p:cBhvr>
                                        <p:cTn id="189" dur="26">
                                          <p:stCondLst>
                                            <p:cond delay="1312"/>
                                          </p:stCondLst>
                                        </p:cTn>
                                        <p:tgtEl>
                                          <p:spTgt spid="16"/>
                                        </p:tgtEl>
                                      </p:cBhvr>
                                      <p:to x="100000" y="80000"/>
                                    </p:animScale>
                                    <p:animScale>
                                      <p:cBhvr>
                                        <p:cTn id="190" dur="166" decel="50000">
                                          <p:stCondLst>
                                            <p:cond delay="1338"/>
                                          </p:stCondLst>
                                        </p:cTn>
                                        <p:tgtEl>
                                          <p:spTgt spid="16"/>
                                        </p:tgtEl>
                                      </p:cBhvr>
                                      <p:to x="100000" y="100000"/>
                                    </p:animScale>
                                    <p:animScale>
                                      <p:cBhvr>
                                        <p:cTn id="191" dur="26">
                                          <p:stCondLst>
                                            <p:cond delay="1642"/>
                                          </p:stCondLst>
                                        </p:cTn>
                                        <p:tgtEl>
                                          <p:spTgt spid="16"/>
                                        </p:tgtEl>
                                      </p:cBhvr>
                                      <p:to x="100000" y="90000"/>
                                    </p:animScale>
                                    <p:animScale>
                                      <p:cBhvr>
                                        <p:cTn id="192" dur="166" decel="50000">
                                          <p:stCondLst>
                                            <p:cond delay="1668"/>
                                          </p:stCondLst>
                                        </p:cTn>
                                        <p:tgtEl>
                                          <p:spTgt spid="16"/>
                                        </p:tgtEl>
                                      </p:cBhvr>
                                      <p:to x="100000" y="100000"/>
                                    </p:animScale>
                                    <p:animScale>
                                      <p:cBhvr>
                                        <p:cTn id="193" dur="26">
                                          <p:stCondLst>
                                            <p:cond delay="1808"/>
                                          </p:stCondLst>
                                        </p:cTn>
                                        <p:tgtEl>
                                          <p:spTgt spid="16"/>
                                        </p:tgtEl>
                                      </p:cBhvr>
                                      <p:to x="100000" y="95000"/>
                                    </p:animScale>
                                    <p:animScale>
                                      <p:cBhvr>
                                        <p:cTn id="194"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p:bldP spid="6" grpId="0" animBg="1"/>
      <p:bldP spid="8" grpId="0" animBg="1"/>
      <p:bldP spid="9" grpId="0" animBg="1"/>
      <p:bldP spid="10" grpId="0"/>
      <p:bldP spid="12" grpId="0"/>
      <p:bldP spid="13" grpId="0" animBg="1"/>
      <p:bldP spid="14" grpId="0"/>
      <p:bldP spid="15" grpId="0" animBg="1"/>
      <p:bldP spid="16" grpId="0"/>
      <p:bldP spid="18" grpId="0"/>
      <p:bldP spid="19" grpId="0"/>
    </p:bldLst>
  </p:timing>
</p:sld>
</file>

<file path=ppt/theme/theme1.xml><?xml version="1.0" encoding="utf-8"?>
<a:theme xmlns:a="http://schemas.openxmlformats.org/drawingml/2006/main" name="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329</TotalTime>
  <Words>624</Words>
  <Application>Microsoft Office PowerPoint</Application>
  <PresentationFormat>Widescreen</PresentationFormat>
  <Paragraphs>83</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Andalus</vt:lpstr>
      <vt:lpstr>Arial</vt:lpstr>
      <vt:lpstr>Book Antiqua</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ismail - [2010]</cp:lastModifiedBy>
  <cp:revision>42</cp:revision>
  <dcterms:created xsi:type="dcterms:W3CDTF">2019-09-01T02:23:10Z</dcterms:created>
  <dcterms:modified xsi:type="dcterms:W3CDTF">2020-07-14T17:39:09Z</dcterms:modified>
</cp:coreProperties>
</file>